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203150" cy="3600291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6900"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6900"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6900"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6900"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6900"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sz="6900"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sz="6900"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sz="6900"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sz="6900"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C3E4"/>
    <a:srgbClr val="F2B4DD"/>
    <a:srgbClr val="FBE9F5"/>
    <a:srgbClr val="71FFB1"/>
    <a:srgbClr val="37FF91"/>
    <a:srgbClr val="D9FFF6"/>
    <a:srgbClr val="ECEC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4" autoAdjust="0"/>
    <p:restoredTop sz="94624" autoAdjust="0"/>
  </p:normalViewPr>
  <p:slideViewPr>
    <p:cSldViewPr>
      <p:cViewPr>
        <p:scale>
          <a:sx n="30" d="100"/>
          <a:sy n="30" d="100"/>
        </p:scale>
        <p:origin x="-2580" y="-2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23110227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28850" y="695325"/>
            <a:ext cx="24003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713" y="11183938"/>
            <a:ext cx="21421725" cy="7716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9838" y="20400963"/>
            <a:ext cx="17643475" cy="92011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0D30C-2097-4F1D-8048-4AD9610D11C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0602F-A1CC-44DA-A1BC-77102E5F963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72125" y="425450"/>
            <a:ext cx="5668963" cy="317357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475" y="425450"/>
            <a:ext cx="16859250" cy="317357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26CE2-85A5-4BD5-AFBA-682A47135FC6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0CD3B-4957-4D47-A984-37DE0EC79BA6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23134638"/>
            <a:ext cx="21423313" cy="71516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725" y="15259050"/>
            <a:ext cx="21423313" cy="78755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4A46C-AD04-4FEE-80FE-B7FE8405F5C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0475" y="8401050"/>
            <a:ext cx="11263313" cy="23760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76188" y="8401050"/>
            <a:ext cx="11264900" cy="23760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0F6B5-4515-46C5-A77F-E4C6CBB6A2F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475" y="1441450"/>
            <a:ext cx="22682200" cy="60007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475" y="8059738"/>
            <a:ext cx="11134725" cy="33575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0475" y="11417300"/>
            <a:ext cx="11134725" cy="20743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03188" y="8059738"/>
            <a:ext cx="11139487" cy="33575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3188" y="11417300"/>
            <a:ext cx="11139487" cy="20743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E9C65-BAEC-4D1A-8989-78FD3B35D6D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41AE2-B486-455F-A782-FF618C64270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05324-F0BA-41E6-BBA2-9B7E62CB69A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475" y="1433513"/>
            <a:ext cx="8291513" cy="61007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3613" y="1433513"/>
            <a:ext cx="14089062" cy="30727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0475" y="7534275"/>
            <a:ext cx="8291513" cy="24626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521C3-5259-45C1-BF56-24250B70D3E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0300" y="25201563"/>
            <a:ext cx="15120938" cy="297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40300" y="3216275"/>
            <a:ext cx="15120938" cy="21602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40300" y="28176538"/>
            <a:ext cx="15120938" cy="42259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DD33A-26F1-43F4-85EE-DF873388746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60475" y="425450"/>
            <a:ext cx="22680613" cy="8029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349920" tIns="174960" rIns="349920" bIns="1749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Fate clic per modificare il formato del testo del titolo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60475" y="8401050"/>
            <a:ext cx="22680613" cy="23760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349920" tIns="174960" rIns="349920" bIns="1749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Fate clic per modificare il formato del testo della struttura</a:t>
            </a:r>
          </a:p>
          <a:p>
            <a:pPr lvl="1"/>
            <a:r>
              <a:rPr lang="en-GB" smtClean="0"/>
              <a:t>Secondo livello struttura</a:t>
            </a:r>
          </a:p>
          <a:p>
            <a:pPr lvl="2"/>
            <a:r>
              <a:rPr lang="en-GB" smtClean="0"/>
              <a:t>Terzo livello struttura</a:t>
            </a:r>
          </a:p>
          <a:p>
            <a:pPr lvl="3"/>
            <a:r>
              <a:rPr lang="en-GB" smtClean="0"/>
              <a:t>Quarto livello struttura</a:t>
            </a:r>
          </a:p>
          <a:p>
            <a:pPr lvl="4"/>
            <a:r>
              <a:rPr lang="en-GB" smtClean="0"/>
              <a:t>Quinto livello struttura</a:t>
            </a:r>
          </a:p>
          <a:p>
            <a:pPr lvl="4"/>
            <a:r>
              <a:rPr lang="en-GB" smtClean="0"/>
              <a:t>Sesto livello struttura</a:t>
            </a:r>
          </a:p>
          <a:p>
            <a:pPr lvl="4"/>
            <a:r>
              <a:rPr lang="en-GB" smtClean="0"/>
              <a:t>Settimo livello struttura</a:t>
            </a:r>
          </a:p>
          <a:p>
            <a:pPr lvl="4"/>
            <a:r>
              <a:rPr lang="en-GB" smtClean="0"/>
              <a:t>Ottavo livello struttura</a:t>
            </a:r>
          </a:p>
          <a:p>
            <a:pPr lvl="4"/>
            <a:r>
              <a:rPr lang="en-GB" smtClean="0"/>
              <a:t>Nono livello struttura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1260475" y="33370838"/>
            <a:ext cx="5878513" cy="19161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349920" tIns="174960" rIns="349920" bIns="17496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8610600" y="33370838"/>
            <a:ext cx="7981950" cy="19177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18062575" y="33370838"/>
            <a:ext cx="5878513" cy="19161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349920" tIns="174960" rIns="349920" bIns="17496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336CB66-809E-4672-B83B-D49FEA30201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8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8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8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8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8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8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8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8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8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30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12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26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07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2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92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19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77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19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77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19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7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19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7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19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7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19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7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9"/>
          <p:cNvSpPr txBox="1">
            <a:spLocks noChangeArrowheads="1"/>
          </p:cNvSpPr>
          <p:nvPr/>
        </p:nvSpPr>
        <p:spPr bwMode="auto">
          <a:xfrm>
            <a:off x="17554575" y="15428913"/>
            <a:ext cx="6553200" cy="18253075"/>
          </a:xfrm>
          <a:prstGeom prst="rect">
            <a:avLst/>
          </a:prstGeom>
          <a:solidFill>
            <a:srgbClr val="ECECFA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r>
              <a:rPr lang="it-IT" sz="20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RESULTS AND DISCUSSION</a:t>
            </a: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r>
              <a:rPr lang="it-IT" sz="20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Insert here results and discussion</a:t>
            </a: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2062" name="Text Box 18"/>
          <p:cNvSpPr txBox="1">
            <a:spLocks noChangeArrowheads="1"/>
          </p:cNvSpPr>
          <p:nvPr/>
        </p:nvSpPr>
        <p:spPr bwMode="auto">
          <a:xfrm>
            <a:off x="17459325" y="2998788"/>
            <a:ext cx="6643688" cy="12406312"/>
          </a:xfrm>
          <a:prstGeom prst="rect">
            <a:avLst/>
          </a:prstGeom>
          <a:solidFill>
            <a:srgbClr val="71FFB1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941388" y="2914650"/>
            <a:ext cx="23317200" cy="32232600"/>
            <a:chOff x="593" y="1836"/>
            <a:chExt cx="14688" cy="20304"/>
          </a:xfrm>
        </p:grpSpPr>
        <p:sp>
          <p:nvSpPr>
            <p:cNvPr id="2070" name="Line 2"/>
            <p:cNvSpPr>
              <a:spLocks noChangeShapeType="1"/>
            </p:cNvSpPr>
            <p:nvPr/>
          </p:nvSpPr>
          <p:spPr bwMode="auto">
            <a:xfrm>
              <a:off x="594" y="1836"/>
              <a:ext cx="14687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71" name="Line 3"/>
            <p:cNvSpPr>
              <a:spLocks noChangeShapeType="1"/>
            </p:cNvSpPr>
            <p:nvPr/>
          </p:nvSpPr>
          <p:spPr bwMode="auto">
            <a:xfrm>
              <a:off x="15234" y="1837"/>
              <a:ext cx="0" cy="20302"/>
            </a:xfrm>
            <a:prstGeom prst="line">
              <a:avLst/>
            </a:prstGeom>
            <a:noFill/>
            <a:ln w="9360" cap="sq">
              <a:solidFill>
                <a:srgbClr val="4A7EBB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72" name="Line 4"/>
            <p:cNvSpPr>
              <a:spLocks noChangeShapeType="1"/>
            </p:cNvSpPr>
            <p:nvPr/>
          </p:nvSpPr>
          <p:spPr bwMode="auto">
            <a:xfrm flipH="1" flipV="1">
              <a:off x="593" y="22139"/>
              <a:ext cx="14641" cy="2"/>
            </a:xfrm>
            <a:prstGeom prst="line">
              <a:avLst/>
            </a:prstGeom>
            <a:noFill/>
            <a:ln w="9360" cap="sq">
              <a:solidFill>
                <a:srgbClr val="4A7EBB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073" name="Line 5"/>
            <p:cNvSpPr>
              <a:spLocks noChangeShapeType="1"/>
            </p:cNvSpPr>
            <p:nvPr/>
          </p:nvSpPr>
          <p:spPr bwMode="auto">
            <a:xfrm flipH="1">
              <a:off x="592" y="1837"/>
              <a:ext cx="2" cy="20302"/>
            </a:xfrm>
            <a:prstGeom prst="line">
              <a:avLst/>
            </a:prstGeom>
            <a:noFill/>
            <a:ln w="9360" cap="sq">
              <a:solidFill>
                <a:srgbClr val="4A7EBB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7724775" y="2990850"/>
            <a:ext cx="9677400" cy="5695950"/>
          </a:xfrm>
          <a:prstGeom prst="rect">
            <a:avLst/>
          </a:prstGeom>
          <a:gradFill rotWithShape="0">
            <a:gsLst>
              <a:gs pos="0">
                <a:srgbClr val="FFEBDB"/>
              </a:gs>
              <a:gs pos="100000">
                <a:srgbClr val="FFBE86"/>
              </a:gs>
            </a:gsLst>
            <a:lin ang="16200000" scaled="1"/>
          </a:gradFill>
          <a:ln w="9360" cap="sq">
            <a:solidFill>
              <a:srgbClr val="F69240"/>
            </a:solidFill>
            <a:miter lim="800000"/>
            <a:headEnd/>
            <a:tailEnd/>
          </a:ln>
          <a:effectLst>
            <a:outerShdw dist="74769" dir="938535" algn="ctr" rotWithShape="0">
              <a:srgbClr val="000000">
                <a:alpha val="38034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r>
              <a:rPr lang="it-IT" sz="3600" b="1" dirty="0">
                <a:solidFill>
                  <a:srgbClr val="000000"/>
                </a:solidFill>
                <a:latin typeface="Calibri" pitchFamily="32" charset="0"/>
              </a:rPr>
              <a:t>Poster Title </a:t>
            </a:r>
            <a:br>
              <a:rPr lang="it-IT" sz="3600" b="1" dirty="0">
                <a:solidFill>
                  <a:srgbClr val="000000"/>
                </a:solidFill>
                <a:latin typeface="Calibri" pitchFamily="32" charset="0"/>
              </a:rPr>
            </a:br>
            <a:r>
              <a:rPr lang="it-IT" sz="3200" dirty="0">
                <a:solidFill>
                  <a:srgbClr val="000000"/>
                </a:solidFill>
                <a:latin typeface="Calibri" pitchFamily="32" charset="0"/>
              </a:rPr>
              <a:t> </a:t>
            </a: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r>
              <a:rPr lang="it-IT" sz="3200" dirty="0">
                <a:solidFill>
                  <a:srgbClr val="000000"/>
                </a:solidFill>
                <a:latin typeface="Calibri" pitchFamily="32" charset="0"/>
              </a:rPr>
              <a:t>Author/s name</a:t>
            </a: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r>
              <a:rPr lang="it-IT" sz="3600" b="1" dirty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it-IT" sz="3600" dirty="0">
                <a:solidFill>
                  <a:srgbClr val="000000"/>
                </a:solidFill>
                <a:latin typeface="Calibri" pitchFamily="32" charset="0"/>
              </a:rPr>
              <a:t> </a:t>
            </a: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r>
              <a:rPr lang="it-IT" sz="3600" dirty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it-IT" sz="2800" i="1" dirty="0">
                <a:solidFill>
                  <a:srgbClr val="000000"/>
                </a:solidFill>
                <a:latin typeface="Calibri" pitchFamily="32" charset="0"/>
              </a:rPr>
              <a:t>Affiliation</a:t>
            </a: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r>
              <a:rPr lang="it-IT" sz="2800" i="1" dirty="0">
                <a:solidFill>
                  <a:srgbClr val="000000"/>
                </a:solidFill>
                <a:latin typeface="Calibri" pitchFamily="32" charset="0"/>
              </a:rPr>
              <a:t> Email address:</a:t>
            </a: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it-IT" sz="2800" i="1" dirty="0">
              <a:solidFill>
                <a:srgbClr val="000000"/>
              </a:solidFill>
              <a:latin typeface="Calibri" pitchFamily="32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it-IT" sz="2800" i="1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r>
              <a:rPr lang="it-IT" sz="3600" dirty="0">
                <a:solidFill>
                  <a:srgbClr val="000000"/>
                </a:solidFill>
                <a:latin typeface="Calibri" pitchFamily="32" charset="0"/>
              </a:rPr>
              <a:t> </a:t>
            </a: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r>
              <a:rPr lang="it-IT" sz="3600" dirty="0">
                <a:solidFill>
                  <a:srgbClr val="000000"/>
                </a:solidFill>
                <a:latin typeface="Calibri" pitchFamily="32" charset="0"/>
              </a:rPr>
              <a:t> </a:t>
            </a: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it-IT" sz="3600" dirty="0">
              <a:solidFill>
                <a:srgbClr val="000000"/>
              </a:solidFill>
              <a:latin typeface="Calibri" pitchFamily="32" charset="0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7743825" y="8785225"/>
            <a:ext cx="9677400" cy="4176713"/>
          </a:xfrm>
          <a:prstGeom prst="rect">
            <a:avLst/>
          </a:prstGeom>
          <a:gradFill rotWithShape="0">
            <a:gsLst>
              <a:gs pos="0">
                <a:srgbClr val="E5EEFF"/>
              </a:gs>
              <a:gs pos="100000">
                <a:srgbClr val="A3C4FF"/>
              </a:gs>
            </a:gsLst>
            <a:lin ang="16200000" scaled="1"/>
          </a:gradFill>
          <a:ln w="9360" cap="sq">
            <a:solidFill>
              <a:srgbClr val="4A7EBB"/>
            </a:solidFill>
            <a:miter lim="800000"/>
            <a:headEnd/>
            <a:tailEnd/>
          </a:ln>
          <a:effectLst>
            <a:outerShdw dist="74769" dir="938535" algn="ctr" rotWithShape="0">
              <a:srgbClr val="000000">
                <a:alpha val="38034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it-IT" sz="24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it-IT" sz="24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it-IT" sz="24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it-IT" sz="24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it-IT" sz="24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it-IT" sz="24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it-IT" sz="24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it-IT" sz="24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1019175" y="2990850"/>
            <a:ext cx="6705600" cy="11482388"/>
          </a:xfrm>
          <a:prstGeom prst="rect">
            <a:avLst/>
          </a:prstGeom>
          <a:solidFill>
            <a:srgbClr val="D9FFF6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r>
              <a:rPr lang="it-IT" sz="2000" b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942975" y="29432250"/>
            <a:ext cx="23241000" cy="5265160"/>
          </a:xfrm>
          <a:prstGeom prst="rect">
            <a:avLst/>
          </a:prstGeom>
          <a:gradFill rotWithShape="0">
            <a:gsLst>
              <a:gs pos="0">
                <a:srgbClr val="E5EEFF"/>
              </a:gs>
              <a:gs pos="100000">
                <a:srgbClr val="A3C4FF"/>
              </a:gs>
            </a:gsLst>
            <a:lin ang="16200000" scaled="1"/>
          </a:gradFill>
          <a:ln w="9360" cap="sq">
            <a:solidFill>
              <a:srgbClr val="4A7EBB"/>
            </a:solidFill>
            <a:miter lim="800000"/>
            <a:headEnd/>
            <a:tailEnd/>
          </a:ln>
          <a:effectLst>
            <a:outerShdw dist="74769" dir="938535" algn="ctr" rotWithShape="0">
              <a:srgbClr val="000000">
                <a:alpha val="38034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/>
            </a:pPr>
            <a:endParaRPr lang="en-US" sz="24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/>
            </a:pPr>
            <a:endParaRPr lang="en-US" sz="24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CONCLUSIONS</a:t>
            </a:r>
            <a:endParaRPr lang="en-US" sz="24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/>
            </a:pPr>
            <a:r>
              <a:rPr lang="en-US" sz="2400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Write here the conclusions..</a:t>
            </a: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/>
            </a:pPr>
            <a:endParaRPr lang="en-US" sz="24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/>
            </a:pPr>
            <a:endParaRPr lang="en-US" sz="24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/>
            </a:pPr>
            <a:endParaRPr lang="en-US" sz="24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/>
            </a:pPr>
            <a:endParaRPr lang="en-US" sz="24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/>
            </a:pPr>
            <a:endParaRPr lang="en-US" sz="24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/>
            </a:pPr>
            <a:endParaRPr lang="en-US" sz="24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/>
            </a:pPr>
            <a:endParaRPr lang="en-US" sz="24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/>
            </a:pPr>
            <a:endParaRPr lang="en-US" sz="24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/>
            </a:pPr>
            <a:endParaRPr lang="en-US" sz="24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/>
            </a:pPr>
            <a:endParaRPr lang="en-US" sz="24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7743825" y="13071475"/>
            <a:ext cx="9682163" cy="16098838"/>
          </a:xfrm>
          <a:prstGeom prst="rect">
            <a:avLst/>
          </a:prstGeom>
          <a:gradFill rotWithShape="0">
            <a:gsLst>
              <a:gs pos="0">
                <a:srgbClr val="F5FFE6"/>
              </a:gs>
              <a:gs pos="100000">
                <a:srgbClr val="DAFDA7"/>
              </a:gs>
            </a:gsLst>
            <a:lin ang="16200000" scaled="1"/>
          </a:gradFill>
          <a:ln w="9360" cap="sq">
            <a:solidFill>
              <a:srgbClr val="98B954"/>
            </a:solidFill>
            <a:miter lim="800000"/>
            <a:headEnd/>
            <a:tailEnd/>
          </a:ln>
          <a:effectLst>
            <a:outerShdw dist="74769" dir="938535" algn="ctr" rotWithShape="0">
              <a:srgbClr val="000000">
                <a:alpha val="38034"/>
              </a:srgbClr>
            </a:outerShdw>
          </a:effectLst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  <a:defRPr/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2057" name="Text Box 13"/>
          <p:cNvSpPr txBox="1">
            <a:spLocks noChangeArrowheads="1"/>
          </p:cNvSpPr>
          <p:nvPr/>
        </p:nvSpPr>
        <p:spPr bwMode="auto">
          <a:xfrm>
            <a:off x="957263" y="14500225"/>
            <a:ext cx="6696075" cy="14734479"/>
          </a:xfrm>
          <a:prstGeom prst="rect">
            <a:avLst/>
          </a:prstGeom>
          <a:solidFill>
            <a:srgbClr val="F5C3E4"/>
          </a:solidFill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r>
              <a:rPr lang="it-IT" sz="2000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INTRODUCTION</a:t>
            </a: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r>
              <a:rPr lang="it-IT" sz="2000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Insert here the introduction or other paragraph</a:t>
            </a: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2059" name="Rectangle 15"/>
          <p:cNvSpPr>
            <a:spLocks noChangeArrowheads="1"/>
          </p:cNvSpPr>
          <p:nvPr/>
        </p:nvSpPr>
        <p:spPr bwMode="auto">
          <a:xfrm>
            <a:off x="8289925" y="457200"/>
            <a:ext cx="2032000" cy="660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61" name="Rectangle 17"/>
          <p:cNvSpPr>
            <a:spLocks noChangeArrowheads="1"/>
          </p:cNvSpPr>
          <p:nvPr/>
        </p:nvSpPr>
        <p:spPr bwMode="auto">
          <a:xfrm>
            <a:off x="1822450" y="463550"/>
            <a:ext cx="1588" cy="1588"/>
          </a:xfrm>
          <a:prstGeom prst="rect">
            <a:avLst/>
          </a:prstGeom>
          <a:solidFill>
            <a:srgbClr val="4F81BD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63" name="Rectangle 19"/>
          <p:cNvSpPr>
            <a:spLocks noChangeArrowheads="1"/>
          </p:cNvSpPr>
          <p:nvPr/>
        </p:nvSpPr>
        <p:spPr bwMode="auto">
          <a:xfrm>
            <a:off x="5616799" y="-921852"/>
            <a:ext cx="12492023" cy="34185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</a:pPr>
            <a:r>
              <a:rPr lang="it-IT" sz="5400" b="1" dirty="0">
                <a:solidFill>
                  <a:srgbClr val="365F91"/>
                </a:solidFill>
                <a:latin typeface="Castellar" pitchFamily="16" charset="0"/>
                <a:cs typeface="Times New Roman" pitchFamily="16" charset="0"/>
              </a:rPr>
              <a:t>     </a:t>
            </a: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</a:pPr>
            <a:r>
              <a:rPr lang="it-IT" sz="5400" b="1" dirty="0">
                <a:solidFill>
                  <a:srgbClr val="365F91"/>
                </a:solidFill>
                <a:latin typeface="Castellar" pitchFamily="16" charset="0"/>
                <a:cs typeface="Times New Roman" pitchFamily="16" charset="0"/>
              </a:rPr>
              <a:t>      </a:t>
            </a:r>
            <a:r>
              <a:rPr lang="it-IT" sz="4400" b="1" dirty="0">
                <a:solidFill>
                  <a:srgbClr val="365F91"/>
                </a:solidFill>
                <a:latin typeface="Castellar" pitchFamily="16" charset="0"/>
                <a:cs typeface="Times New Roman" pitchFamily="16" charset="0"/>
              </a:rPr>
              <a:t>  </a:t>
            </a:r>
            <a:r>
              <a:rPr lang="it-IT" sz="3200" b="1" dirty="0">
                <a:solidFill>
                  <a:srgbClr val="365F91"/>
                </a:solidFill>
                <a:latin typeface="Calibri" pitchFamily="32" charset="0"/>
                <a:cs typeface="Times New Roman" pitchFamily="16" charset="0"/>
              </a:rPr>
              <a:t>                                                                                 </a:t>
            </a: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</a:pPr>
            <a:r>
              <a:rPr lang="it-IT" sz="3600" b="1" dirty="0" smtClean="0">
                <a:solidFill>
                  <a:schemeClr val="accent6"/>
                </a:solidFill>
                <a:latin typeface="Times New Roman" pitchFamily="16" charset="0"/>
                <a:cs typeface="Times New Roman" pitchFamily="16" charset="0"/>
              </a:rPr>
              <a:t>          8° </a:t>
            </a:r>
            <a:r>
              <a:rPr lang="it-IT" sz="3600" b="1" dirty="0">
                <a:solidFill>
                  <a:schemeClr val="accent6"/>
                </a:solidFill>
                <a:latin typeface="Times New Roman" pitchFamily="16" charset="0"/>
                <a:cs typeface="Times New Roman" pitchFamily="16" charset="0"/>
              </a:rPr>
              <a:t>International Conference on </a:t>
            </a:r>
            <a:r>
              <a:rPr lang="it-IT" sz="3600" b="1" dirty="0" smtClean="0">
                <a:solidFill>
                  <a:schemeClr val="accent6"/>
                </a:solidFill>
                <a:latin typeface="Times New Roman" pitchFamily="16" charset="0"/>
                <a:cs typeface="Times New Roman" pitchFamily="16" charset="0"/>
              </a:rPr>
              <a:t>:</a:t>
            </a: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</a:pPr>
            <a:r>
              <a:rPr lang="it-IT" sz="3600" b="1" dirty="0" smtClean="0">
                <a:solidFill>
                  <a:schemeClr val="accent6"/>
                </a:solidFill>
                <a:latin typeface="Times New Roman" pitchFamily="16" charset="0"/>
                <a:cs typeface="Times New Roman" pitchFamily="16" charset="0"/>
              </a:rPr>
              <a:t>     Academic Studies in Human, Education and Social Sciences</a:t>
            </a:r>
            <a:endParaRPr lang="it-IT" sz="3600" b="1" dirty="0">
              <a:solidFill>
                <a:schemeClr val="accent6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</a:pPr>
            <a:r>
              <a:rPr lang="it-IT" sz="3600" b="1" dirty="0" smtClean="0">
                <a:solidFill>
                  <a:schemeClr val="accent6"/>
                </a:solidFill>
                <a:latin typeface="Times New Roman" pitchFamily="16" charset="0"/>
                <a:cs typeface="Times New Roman" pitchFamily="16" charset="0"/>
              </a:rPr>
              <a:t>        </a:t>
            </a:r>
            <a:r>
              <a:rPr lang="it-IT" sz="3600" b="1" dirty="0">
                <a:solidFill>
                  <a:schemeClr val="accent6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sz="3600" b="1" dirty="0" smtClean="0">
                <a:solidFill>
                  <a:schemeClr val="accent6"/>
                </a:solidFill>
                <a:latin typeface="Times New Roman" pitchFamily="16" charset="0"/>
                <a:cs typeface="Times New Roman" pitchFamily="16" charset="0"/>
              </a:rPr>
              <a:t>Tirana, Albania, 29-30 March 2019</a:t>
            </a:r>
            <a:endParaRPr lang="it-IT" sz="3600" b="1" dirty="0">
              <a:solidFill>
                <a:schemeClr val="accent6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2066" name="TextBox 22"/>
          <p:cNvSpPr txBox="1">
            <a:spLocks noChangeArrowheads="1"/>
          </p:cNvSpPr>
          <p:nvPr/>
        </p:nvSpPr>
        <p:spPr bwMode="auto">
          <a:xfrm>
            <a:off x="17459325" y="3070225"/>
            <a:ext cx="6572250" cy="269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Tx/>
              <a:tabLst>
                <a:tab pos="0" algn="l"/>
                <a:tab pos="3495675" algn="l"/>
                <a:tab pos="6992938" algn="l"/>
                <a:tab pos="10490200" algn="l"/>
              </a:tabLst>
            </a:pPr>
            <a:r>
              <a:rPr lang="it-IT" sz="2000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ANALYSIS</a:t>
            </a:r>
          </a:p>
          <a:p>
            <a:pPr algn="ctr">
              <a:buClrTx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tabLst>
                <a:tab pos="0" algn="l"/>
                <a:tab pos="3495675" algn="l"/>
                <a:tab pos="6992938" algn="l"/>
                <a:tab pos="10490200" algn="l"/>
              </a:tabLst>
            </a:pPr>
            <a:r>
              <a:rPr lang="it-IT" sz="2000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Write here the analysis or insert other paragraph</a:t>
            </a:r>
          </a:p>
          <a:p>
            <a:pPr algn="just">
              <a:buClrTx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dirty="0"/>
          </a:p>
        </p:txBody>
      </p:sp>
      <p:sp>
        <p:nvSpPr>
          <p:cNvPr id="2067" name="TextBox 23"/>
          <p:cNvSpPr txBox="1">
            <a:spLocks noChangeArrowheads="1"/>
          </p:cNvSpPr>
          <p:nvPr/>
        </p:nvSpPr>
        <p:spPr bwMode="auto">
          <a:xfrm>
            <a:off x="1028700" y="3141663"/>
            <a:ext cx="6572250" cy="269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Tx/>
              <a:tabLst>
                <a:tab pos="0" algn="l"/>
                <a:tab pos="3495675" algn="l"/>
                <a:tab pos="6992938" algn="l"/>
                <a:tab pos="10490200" algn="l"/>
              </a:tabLst>
            </a:pPr>
            <a:r>
              <a:rPr lang="it-IT" sz="2000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PROJECT OBJECTIVE</a:t>
            </a:r>
          </a:p>
          <a:p>
            <a:pPr algn="ctr">
              <a:buClrTx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tabLst>
                <a:tab pos="0" algn="l"/>
                <a:tab pos="3495675" algn="l"/>
                <a:tab pos="6992938" algn="l"/>
                <a:tab pos="10490200" algn="l"/>
              </a:tabLst>
            </a:pPr>
            <a:r>
              <a:rPr lang="it-IT" sz="2000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Write here the objective or remove if not necessary</a:t>
            </a:r>
          </a:p>
          <a:p>
            <a:pPr algn="just">
              <a:buClrTx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dirty="0"/>
          </a:p>
        </p:txBody>
      </p:sp>
      <p:sp>
        <p:nvSpPr>
          <p:cNvPr id="2068" name="TextBox 26"/>
          <p:cNvSpPr txBox="1">
            <a:spLocks noChangeArrowheads="1"/>
          </p:cNvSpPr>
          <p:nvPr/>
        </p:nvSpPr>
        <p:spPr bwMode="auto">
          <a:xfrm>
            <a:off x="7815263" y="8785225"/>
            <a:ext cx="9572625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r>
              <a:rPr lang="it-IT" sz="2000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ABSTRACT</a:t>
            </a: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r>
              <a:rPr lang="it-IT" sz="2000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Insert abstract here...</a:t>
            </a: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dirty="0"/>
          </a:p>
        </p:txBody>
      </p:sp>
      <p:sp>
        <p:nvSpPr>
          <p:cNvPr id="2069" name="TextBox 26"/>
          <p:cNvSpPr txBox="1">
            <a:spLocks noChangeArrowheads="1"/>
          </p:cNvSpPr>
          <p:nvPr/>
        </p:nvSpPr>
        <p:spPr bwMode="auto">
          <a:xfrm>
            <a:off x="7815263" y="13071475"/>
            <a:ext cx="9572625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r>
              <a:rPr lang="it-IT" sz="2000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METHODS</a:t>
            </a:r>
          </a:p>
          <a:p>
            <a:pPr algn="ctr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en-US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r>
              <a:rPr lang="en-US" sz="2000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Write  Methods or  insert other  paragraph</a:t>
            </a: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3495675" algn="l"/>
                <a:tab pos="6992938" algn="l"/>
                <a:tab pos="10490200" algn="l"/>
              </a:tabLst>
            </a:pPr>
            <a:endParaRPr lang="it-IT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1303" y="321249"/>
            <a:ext cx="2231976" cy="2364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1131" y="580534"/>
            <a:ext cx="3240088" cy="2153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69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69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85</Words>
  <Application>Microsoft Office PowerPoint</Application>
  <PresentationFormat>Custom</PresentationFormat>
  <Paragraphs>278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MCSER</dc:creator>
  <cp:lastModifiedBy>user</cp:lastModifiedBy>
  <cp:revision>36</cp:revision>
  <cp:lastPrinted>1601-01-01T00:00:00Z</cp:lastPrinted>
  <dcterms:created xsi:type="dcterms:W3CDTF">2006-08-16T00:00:00Z</dcterms:created>
  <dcterms:modified xsi:type="dcterms:W3CDTF">2019-01-30T20:24:10Z</dcterms:modified>
</cp:coreProperties>
</file>