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7995900" cy="25192038"/>
  <p:notesSz cx="6858000" cy="9144000"/>
  <p:defaultTextStyle>
    <a:defPPr>
      <a:defRPr lang="en-US"/>
    </a:defPPr>
    <a:lvl1pPr marL="0" algn="l" defTabSz="2467783" rtl="0" eaLnBrk="1" latinLnBrk="0" hangingPunct="1">
      <a:defRPr sz="4900" kern="1200">
        <a:solidFill>
          <a:schemeClr val="tx1"/>
        </a:solidFill>
        <a:latin typeface="+mn-lt"/>
        <a:ea typeface="+mn-ea"/>
        <a:cs typeface="+mn-cs"/>
      </a:defRPr>
    </a:lvl1pPr>
    <a:lvl2pPr marL="1233891" algn="l" defTabSz="2467783" rtl="0" eaLnBrk="1" latinLnBrk="0" hangingPunct="1">
      <a:defRPr sz="4900" kern="1200">
        <a:solidFill>
          <a:schemeClr val="tx1"/>
        </a:solidFill>
        <a:latin typeface="+mn-lt"/>
        <a:ea typeface="+mn-ea"/>
        <a:cs typeface="+mn-cs"/>
      </a:defRPr>
    </a:lvl2pPr>
    <a:lvl3pPr marL="2467783" algn="l" defTabSz="2467783" rtl="0" eaLnBrk="1" latinLnBrk="0" hangingPunct="1">
      <a:defRPr sz="4900" kern="1200">
        <a:solidFill>
          <a:schemeClr val="tx1"/>
        </a:solidFill>
        <a:latin typeface="+mn-lt"/>
        <a:ea typeface="+mn-ea"/>
        <a:cs typeface="+mn-cs"/>
      </a:defRPr>
    </a:lvl3pPr>
    <a:lvl4pPr marL="3701674" algn="l" defTabSz="2467783" rtl="0" eaLnBrk="1" latinLnBrk="0" hangingPunct="1">
      <a:defRPr sz="4900" kern="1200">
        <a:solidFill>
          <a:schemeClr val="tx1"/>
        </a:solidFill>
        <a:latin typeface="+mn-lt"/>
        <a:ea typeface="+mn-ea"/>
        <a:cs typeface="+mn-cs"/>
      </a:defRPr>
    </a:lvl4pPr>
    <a:lvl5pPr marL="4935565" algn="l" defTabSz="2467783" rtl="0" eaLnBrk="1" latinLnBrk="0" hangingPunct="1">
      <a:defRPr sz="4900" kern="1200">
        <a:solidFill>
          <a:schemeClr val="tx1"/>
        </a:solidFill>
        <a:latin typeface="+mn-lt"/>
        <a:ea typeface="+mn-ea"/>
        <a:cs typeface="+mn-cs"/>
      </a:defRPr>
    </a:lvl5pPr>
    <a:lvl6pPr marL="6169457" algn="l" defTabSz="2467783" rtl="0" eaLnBrk="1" latinLnBrk="0" hangingPunct="1">
      <a:defRPr sz="4900" kern="1200">
        <a:solidFill>
          <a:schemeClr val="tx1"/>
        </a:solidFill>
        <a:latin typeface="+mn-lt"/>
        <a:ea typeface="+mn-ea"/>
        <a:cs typeface="+mn-cs"/>
      </a:defRPr>
    </a:lvl6pPr>
    <a:lvl7pPr marL="7403348" algn="l" defTabSz="2467783" rtl="0" eaLnBrk="1" latinLnBrk="0" hangingPunct="1">
      <a:defRPr sz="4900" kern="1200">
        <a:solidFill>
          <a:schemeClr val="tx1"/>
        </a:solidFill>
        <a:latin typeface="+mn-lt"/>
        <a:ea typeface="+mn-ea"/>
        <a:cs typeface="+mn-cs"/>
      </a:defRPr>
    </a:lvl7pPr>
    <a:lvl8pPr marL="8637240" algn="l" defTabSz="2467783" rtl="0" eaLnBrk="1" latinLnBrk="0" hangingPunct="1">
      <a:defRPr sz="4900" kern="1200">
        <a:solidFill>
          <a:schemeClr val="tx1"/>
        </a:solidFill>
        <a:latin typeface="+mn-lt"/>
        <a:ea typeface="+mn-ea"/>
        <a:cs typeface="+mn-cs"/>
      </a:defRPr>
    </a:lvl8pPr>
    <a:lvl9pPr marL="9871131" algn="l" defTabSz="2467783" rtl="0" eaLnBrk="1" latinLnBrk="0" hangingPunct="1">
      <a:defRPr sz="4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9DBE"/>
    <a:srgbClr val="C6528C"/>
    <a:srgbClr val="E6CDFF"/>
    <a:srgbClr val="CB9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1" autoAdjust="0"/>
    <p:restoredTop sz="94675" autoAdjust="0"/>
  </p:normalViewPr>
  <p:slideViewPr>
    <p:cSldViewPr>
      <p:cViewPr>
        <p:scale>
          <a:sx n="30" d="100"/>
          <a:sy n="30" d="100"/>
        </p:scale>
        <p:origin x="-3312" y="-138"/>
      </p:cViewPr>
      <p:guideLst>
        <p:guide orient="horz" pos="7935"/>
        <p:guide pos="56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827-44D9-84F8-C130E0E4733D}"/>
            </c:ext>
          </c:extLst>
        </c:ser>
        <c:ser>
          <c:idx val="1"/>
          <c:order val="1"/>
          <c:tx>
            <c:strRef>
              <c:f>Sheet1!$C$1</c:f>
              <c:strCache>
                <c:ptCount val="1"/>
                <c:pt idx="0">
                  <c:v>Series 2</c:v>
                </c:pt>
              </c:strCache>
            </c:strRef>
          </c:tx>
          <c:spPr>
            <a:solidFill>
              <a:schemeClr val="accent2">
                <a:lumMod val="40000"/>
                <a:lumOff val="60000"/>
              </a:schemeClr>
            </a:solidFill>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827-44D9-84F8-C130E0E4733D}"/>
            </c:ext>
          </c:extLst>
        </c:ser>
        <c:ser>
          <c:idx val="2"/>
          <c:order val="2"/>
          <c:tx>
            <c:strRef>
              <c:f>Sheet1!$D$1</c:f>
              <c:strCache>
                <c:ptCount val="1"/>
                <c:pt idx="0">
                  <c:v>Series 3</c:v>
                </c:pt>
              </c:strCache>
            </c:strRef>
          </c:tx>
          <c:spPr>
            <a:solidFill>
              <a:schemeClr val="accent2">
                <a:lumMod val="50000"/>
              </a:schemeClr>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827-44D9-84F8-C130E0E4733D}"/>
            </c:ext>
          </c:extLst>
        </c:ser>
        <c:dLbls>
          <c:showLegendKey val="0"/>
          <c:showVal val="0"/>
          <c:showCatName val="0"/>
          <c:showSerName val="0"/>
          <c:showPercent val="0"/>
          <c:showBubbleSize val="0"/>
        </c:dLbls>
        <c:gapWidth val="150"/>
        <c:axId val="100350208"/>
        <c:axId val="102451456"/>
      </c:barChart>
      <c:catAx>
        <c:axId val="100350208"/>
        <c:scaling>
          <c:orientation val="minMax"/>
        </c:scaling>
        <c:delete val="0"/>
        <c:axPos val="b"/>
        <c:numFmt formatCode="General" sourceLinked="0"/>
        <c:majorTickMark val="out"/>
        <c:minorTickMark val="none"/>
        <c:tickLblPos val="nextTo"/>
        <c:crossAx val="102451456"/>
        <c:crosses val="autoZero"/>
        <c:auto val="0"/>
        <c:lblAlgn val="ctr"/>
        <c:lblOffset val="100"/>
        <c:noMultiLvlLbl val="0"/>
      </c:catAx>
      <c:valAx>
        <c:axId val="102451456"/>
        <c:scaling>
          <c:orientation val="minMax"/>
        </c:scaling>
        <c:delete val="0"/>
        <c:axPos val="l"/>
        <c:majorGridlines/>
        <c:numFmt formatCode="General" sourceLinked="1"/>
        <c:majorTickMark val="out"/>
        <c:minorTickMark val="none"/>
        <c:tickLblPos val="nextTo"/>
        <c:crossAx val="10035020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7995900" cy="25192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useBgFill="1">
        <p:nvSpPr>
          <p:cNvPr id="8" name="Rounded Rectangle 7"/>
          <p:cNvSpPr/>
          <p:nvPr/>
        </p:nvSpPr>
        <p:spPr>
          <a:xfrm>
            <a:off x="179959" y="373215"/>
            <a:ext cx="17635982" cy="24482929"/>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4" name="Date Placeholder 3"/>
          <p:cNvSpPr>
            <a:spLocks noGrp="1"/>
          </p:cNvSpPr>
          <p:nvPr>
            <p:ph type="dt" sz="half" idx="10"/>
          </p:nvPr>
        </p:nvSpPr>
        <p:spPr/>
        <p:txBody>
          <a:bodyPr/>
          <a:lstStyle/>
          <a:p>
            <a:fld id="{E625CA19-C842-4FD5-82F1-757894253F8E}"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679846" y="10809294"/>
            <a:ext cx="14067525" cy="9050473"/>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2" name="Rectangle 11"/>
          <p:cNvSpPr/>
          <p:nvPr/>
        </p:nvSpPr>
        <p:spPr>
          <a:xfrm>
            <a:off x="14903400" y="10816759"/>
            <a:ext cx="2342671" cy="903554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3" name="Rectangle 12"/>
          <p:cNvSpPr/>
          <p:nvPr/>
        </p:nvSpPr>
        <p:spPr>
          <a:xfrm>
            <a:off x="15179050" y="11522136"/>
            <a:ext cx="1791371" cy="7624790"/>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4" name="Rectangle 13"/>
          <p:cNvSpPr/>
          <p:nvPr/>
        </p:nvSpPr>
        <p:spPr>
          <a:xfrm>
            <a:off x="876736" y="11224458"/>
            <a:ext cx="13673745" cy="8248056"/>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6" name="Slide Number Placeholder 5"/>
          <p:cNvSpPr>
            <a:spLocks noGrp="1"/>
          </p:cNvSpPr>
          <p:nvPr>
            <p:ph type="sldNum" sz="quarter" idx="12"/>
          </p:nvPr>
        </p:nvSpPr>
        <p:spPr>
          <a:xfrm>
            <a:off x="15324906" y="16990366"/>
            <a:ext cx="1499658" cy="1679469"/>
          </a:xfrm>
        </p:spPr>
        <p:txBody>
          <a:bodyPr/>
          <a:lstStyle>
            <a:lvl1pPr algn="ctr">
              <a:defRPr sz="7600">
                <a:solidFill>
                  <a:schemeClr val="accent1">
                    <a:lumMod val="50000"/>
                  </a:schemeClr>
                </a:solidFill>
              </a:defRPr>
            </a:lvl1pPr>
          </a:lstStyle>
          <a:p>
            <a:fld id="{C4DB8F20-0214-49D5-8247-F0FE6231A836}" type="slidenum">
              <a:rPr lang="en-US" smtClean="0"/>
              <a:t>‹#›</a:t>
            </a:fld>
            <a:endParaRPr lang="en-US"/>
          </a:p>
        </p:txBody>
      </p:sp>
      <p:sp>
        <p:nvSpPr>
          <p:cNvPr id="11" name="Rectangle 10"/>
          <p:cNvSpPr/>
          <p:nvPr/>
        </p:nvSpPr>
        <p:spPr>
          <a:xfrm>
            <a:off x="1066336" y="16747954"/>
            <a:ext cx="13294542" cy="2440472"/>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0" name="Rectangle 9"/>
          <p:cNvSpPr/>
          <p:nvPr/>
        </p:nvSpPr>
        <p:spPr>
          <a:xfrm>
            <a:off x="1060725" y="11532355"/>
            <a:ext cx="13305764" cy="7632254"/>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3" name="Subtitle 2"/>
          <p:cNvSpPr>
            <a:spLocks noGrp="1"/>
          </p:cNvSpPr>
          <p:nvPr>
            <p:ph type="subTitle" idx="1"/>
          </p:nvPr>
        </p:nvSpPr>
        <p:spPr>
          <a:xfrm>
            <a:off x="1265076" y="17074604"/>
            <a:ext cx="12897062" cy="1679469"/>
          </a:xfrm>
        </p:spPr>
        <p:txBody>
          <a:bodyPr>
            <a:normAutofit/>
          </a:bodyPr>
          <a:lstStyle>
            <a:lvl1pPr marL="0" indent="0" algn="ctr">
              <a:buNone/>
              <a:defRPr sz="4900" cap="all" spc="810" baseline="0">
                <a:solidFill>
                  <a:srgbClr val="FFFFFF"/>
                </a:solidFill>
              </a:defRPr>
            </a:lvl1pPr>
            <a:lvl2pPr marL="1233937" indent="0" algn="ctr">
              <a:buNone/>
              <a:defRPr>
                <a:solidFill>
                  <a:schemeClr val="tx1">
                    <a:tint val="75000"/>
                  </a:schemeClr>
                </a:solidFill>
              </a:defRPr>
            </a:lvl2pPr>
            <a:lvl3pPr marL="2467874" indent="0" algn="ctr">
              <a:buNone/>
              <a:defRPr>
                <a:solidFill>
                  <a:schemeClr val="tx1">
                    <a:tint val="75000"/>
                  </a:schemeClr>
                </a:solidFill>
              </a:defRPr>
            </a:lvl3pPr>
            <a:lvl4pPr marL="3701811" indent="0" algn="ctr">
              <a:buNone/>
              <a:defRPr>
                <a:solidFill>
                  <a:schemeClr val="tx1">
                    <a:tint val="75000"/>
                  </a:schemeClr>
                </a:solidFill>
              </a:defRPr>
            </a:lvl4pPr>
            <a:lvl5pPr marL="4935748" indent="0" algn="ctr">
              <a:buNone/>
              <a:defRPr>
                <a:solidFill>
                  <a:schemeClr val="tx1">
                    <a:tint val="75000"/>
                  </a:schemeClr>
                </a:solidFill>
              </a:defRPr>
            </a:lvl5pPr>
            <a:lvl6pPr marL="6169685" indent="0" algn="ctr">
              <a:buNone/>
              <a:defRPr>
                <a:solidFill>
                  <a:schemeClr val="tx1">
                    <a:tint val="75000"/>
                  </a:schemeClr>
                </a:solidFill>
              </a:defRPr>
            </a:lvl6pPr>
            <a:lvl7pPr marL="7403622" indent="0" algn="ctr">
              <a:buNone/>
              <a:defRPr>
                <a:solidFill>
                  <a:schemeClr val="tx1">
                    <a:tint val="75000"/>
                  </a:schemeClr>
                </a:solidFill>
              </a:defRPr>
            </a:lvl7pPr>
            <a:lvl8pPr marL="8637560" indent="0" algn="ctr">
              <a:buNone/>
              <a:defRPr>
                <a:solidFill>
                  <a:schemeClr val="tx1">
                    <a:tint val="75000"/>
                  </a:schemeClr>
                </a:solidFill>
              </a:defRPr>
            </a:lvl8pPr>
            <a:lvl9pPr marL="9871497"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1190093" y="11854119"/>
            <a:ext cx="13047028" cy="4478588"/>
          </a:xfrm>
        </p:spPr>
        <p:txBody>
          <a:bodyPr anchor="b" anchorCtr="0">
            <a:noAutofit/>
          </a:bodyPr>
          <a:lstStyle>
            <a:lvl1pPr>
              <a:defRPr sz="108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25CA19-C842-4FD5-82F1-757894253F8E}"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3504211" y="839735"/>
            <a:ext cx="3659166" cy="22490759"/>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marL="0" algn="ctr" defTabSz="2467874" rtl="0" eaLnBrk="1" latinLnBrk="0" hangingPunct="1"/>
            <a:endParaRPr lang="en-US" sz="4900" kern="1200">
              <a:solidFill>
                <a:schemeClr val="lt1"/>
              </a:solidFill>
              <a:latin typeface="+mn-lt"/>
              <a:ea typeface="+mn-ea"/>
              <a:cs typeface="+mn-cs"/>
            </a:endParaRPr>
          </a:p>
        </p:txBody>
      </p:sp>
      <p:sp>
        <p:nvSpPr>
          <p:cNvPr id="8" name="Rectangle 7"/>
          <p:cNvSpPr/>
          <p:nvPr/>
        </p:nvSpPr>
        <p:spPr>
          <a:xfrm>
            <a:off x="13688270" y="1290861"/>
            <a:ext cx="3291051" cy="2158851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2" name="Vertical Title 1"/>
          <p:cNvSpPr>
            <a:spLocks noGrp="1"/>
          </p:cNvSpPr>
          <p:nvPr>
            <p:ph type="title" orient="vert"/>
          </p:nvPr>
        </p:nvSpPr>
        <p:spPr>
          <a:xfrm>
            <a:off x="13871992" y="1452556"/>
            <a:ext cx="2923608" cy="212651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99795" y="1399556"/>
            <a:ext cx="12147233" cy="212732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25CA19-C842-4FD5-82F1-757894253F8E}"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25CA19-C842-4FD5-82F1-757894253F8E}" type="datetimeFigureOut">
              <a:rPr lang="en-US" smtClean="0"/>
              <a:t>2/17/2017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7995900" cy="25192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useBgFill="1">
        <p:nvSpPr>
          <p:cNvPr id="8" name="Rounded Rectangle 7"/>
          <p:cNvSpPr/>
          <p:nvPr/>
        </p:nvSpPr>
        <p:spPr>
          <a:xfrm>
            <a:off x="179959" y="373215"/>
            <a:ext cx="17635982" cy="24482929"/>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4" name="Date Placeholder 3"/>
          <p:cNvSpPr>
            <a:spLocks noGrp="1"/>
          </p:cNvSpPr>
          <p:nvPr>
            <p:ph type="dt" sz="half" idx="10"/>
          </p:nvPr>
        </p:nvSpPr>
        <p:spPr/>
        <p:txBody>
          <a:bodyPr/>
          <a:lstStyle/>
          <a:p>
            <a:fld id="{E625CA19-C842-4FD5-82F1-757894253F8E}" type="datetimeFigureOut">
              <a:rPr lang="en-US" smtClean="0"/>
              <a:t>2/17/2017</a:t>
            </a:fld>
            <a:endParaRPr lang="en-US"/>
          </a:p>
        </p:txBody>
      </p:sp>
      <p:sp>
        <p:nvSpPr>
          <p:cNvPr id="13" name="Rectangle 12"/>
          <p:cNvSpPr/>
          <p:nvPr/>
        </p:nvSpPr>
        <p:spPr>
          <a:xfrm>
            <a:off x="889514" y="10823246"/>
            <a:ext cx="16266294" cy="9050473"/>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6" name="Rectangle 15"/>
          <p:cNvSpPr/>
          <p:nvPr/>
        </p:nvSpPr>
        <p:spPr>
          <a:xfrm>
            <a:off x="1117178" y="11196463"/>
            <a:ext cx="15810965" cy="8248056"/>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B8F20-0214-49D5-8247-F0FE6231A836}" type="slidenum">
              <a:rPr lang="en-US" smtClean="0"/>
              <a:t>‹#›</a:t>
            </a:fld>
            <a:endParaRPr lang="en-US"/>
          </a:p>
        </p:txBody>
      </p:sp>
      <p:sp>
        <p:nvSpPr>
          <p:cNvPr id="2" name="Title 1"/>
          <p:cNvSpPr>
            <a:spLocks noGrp="1"/>
          </p:cNvSpPr>
          <p:nvPr>
            <p:ph type="title"/>
          </p:nvPr>
        </p:nvSpPr>
        <p:spPr>
          <a:xfrm>
            <a:off x="1449386" y="11756282"/>
            <a:ext cx="15146549" cy="4758500"/>
          </a:xfrm>
        </p:spPr>
        <p:txBody>
          <a:bodyPr anchor="b" anchorCtr="0">
            <a:noAutofit/>
          </a:bodyPr>
          <a:lstStyle>
            <a:lvl1pPr algn="ctr" defTabSz="2467874" rtl="0" eaLnBrk="1" latinLnBrk="0" hangingPunct="1">
              <a:spcBef>
                <a:spcPct val="0"/>
              </a:spcBef>
              <a:buNone/>
              <a:defRPr lang="en-US" sz="108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1329413" y="16682729"/>
            <a:ext cx="15386495" cy="2440472"/>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3" name="Text Placeholder 2"/>
          <p:cNvSpPr>
            <a:spLocks noGrp="1"/>
          </p:cNvSpPr>
          <p:nvPr>
            <p:ph type="body" idx="1"/>
          </p:nvPr>
        </p:nvSpPr>
        <p:spPr>
          <a:xfrm>
            <a:off x="1449386" y="16925135"/>
            <a:ext cx="15146549" cy="1924054"/>
          </a:xfrm>
        </p:spPr>
        <p:txBody>
          <a:bodyPr anchor="ctr">
            <a:normAutofit/>
          </a:bodyPr>
          <a:lstStyle>
            <a:lvl1pPr marL="0" indent="0" algn="ctr">
              <a:buNone/>
              <a:defRPr sz="5400" cap="all" spc="675" baseline="0">
                <a:solidFill>
                  <a:srgbClr val="FFFFFF"/>
                </a:solidFill>
              </a:defRPr>
            </a:lvl1pPr>
            <a:lvl2pPr marL="1233937" indent="0">
              <a:buNone/>
              <a:defRPr sz="4900">
                <a:solidFill>
                  <a:schemeClr val="tx1">
                    <a:tint val="75000"/>
                  </a:schemeClr>
                </a:solidFill>
              </a:defRPr>
            </a:lvl2pPr>
            <a:lvl3pPr marL="2467874" indent="0">
              <a:buNone/>
              <a:defRPr sz="4300">
                <a:solidFill>
                  <a:schemeClr val="tx1">
                    <a:tint val="75000"/>
                  </a:schemeClr>
                </a:solidFill>
              </a:defRPr>
            </a:lvl3pPr>
            <a:lvl4pPr marL="3701811" indent="0">
              <a:buNone/>
              <a:defRPr sz="3800">
                <a:solidFill>
                  <a:schemeClr val="tx1">
                    <a:tint val="75000"/>
                  </a:schemeClr>
                </a:solidFill>
              </a:defRPr>
            </a:lvl4pPr>
            <a:lvl5pPr marL="4935748" indent="0">
              <a:buNone/>
              <a:defRPr sz="3800">
                <a:solidFill>
                  <a:schemeClr val="tx1">
                    <a:tint val="75000"/>
                  </a:schemeClr>
                </a:solidFill>
              </a:defRPr>
            </a:lvl5pPr>
            <a:lvl6pPr marL="6169685" indent="0">
              <a:buNone/>
              <a:defRPr sz="3800">
                <a:solidFill>
                  <a:schemeClr val="tx1">
                    <a:tint val="75000"/>
                  </a:schemeClr>
                </a:solidFill>
              </a:defRPr>
            </a:lvl6pPr>
            <a:lvl7pPr marL="7403622" indent="0">
              <a:buNone/>
              <a:defRPr sz="3800">
                <a:solidFill>
                  <a:schemeClr val="tx1">
                    <a:tint val="75000"/>
                  </a:schemeClr>
                </a:solidFill>
              </a:defRPr>
            </a:lvl7pPr>
            <a:lvl8pPr marL="8637560" indent="0">
              <a:buNone/>
              <a:defRPr sz="3800">
                <a:solidFill>
                  <a:schemeClr val="tx1">
                    <a:tint val="75000"/>
                  </a:schemeClr>
                </a:solidFill>
              </a:defRPr>
            </a:lvl8pPr>
            <a:lvl9pPr marL="9871497" indent="0">
              <a:buNone/>
              <a:defRPr sz="3800">
                <a:solidFill>
                  <a:schemeClr val="tx1">
                    <a:tint val="75000"/>
                  </a:schemeClr>
                </a:solidFill>
              </a:defRPr>
            </a:lvl9pPr>
          </a:lstStyle>
          <a:p>
            <a:pPr lvl="0"/>
            <a:r>
              <a:rPr lang="en-US" smtClean="0"/>
              <a:t>Click to edit Master text styles</a:t>
            </a:r>
          </a:p>
        </p:txBody>
      </p:sp>
      <p:sp>
        <p:nvSpPr>
          <p:cNvPr id="14" name="Rectangle 13"/>
          <p:cNvSpPr/>
          <p:nvPr/>
        </p:nvSpPr>
        <p:spPr>
          <a:xfrm>
            <a:off x="1329928" y="11476373"/>
            <a:ext cx="15385469" cy="7632254"/>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644" y="1500107"/>
            <a:ext cx="16257461" cy="381821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644" y="6314801"/>
            <a:ext cx="7948189" cy="16190083"/>
          </a:xfrm>
        </p:spPr>
        <p:txBody>
          <a:bodyPr/>
          <a:lstStyle>
            <a:lvl1pPr>
              <a:defRPr sz="7600"/>
            </a:lvl1pPr>
            <a:lvl2pPr>
              <a:defRPr sz="6500"/>
            </a:lvl2pPr>
            <a:lvl3pPr>
              <a:defRPr sz="5400"/>
            </a:lvl3pPr>
            <a:lvl4pPr>
              <a:defRPr sz="4900"/>
            </a:lvl4pPr>
            <a:lvl5pPr>
              <a:defRPr sz="4900"/>
            </a:lvl5pPr>
            <a:lvl6pPr>
              <a:defRPr sz="4900"/>
            </a:lvl6pPr>
            <a:lvl7pPr>
              <a:defRPr sz="4900"/>
            </a:lvl7pPr>
            <a:lvl8pPr>
              <a:defRPr sz="4900"/>
            </a:lvl8pPr>
            <a:lvl9pPr>
              <a:defRPr sz="4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9147916" y="6314801"/>
            <a:ext cx="7948189" cy="16190083"/>
          </a:xfrm>
        </p:spPr>
        <p:txBody>
          <a:bodyPr/>
          <a:lstStyle>
            <a:lvl1pPr>
              <a:defRPr sz="7600"/>
            </a:lvl1pPr>
            <a:lvl2pPr>
              <a:defRPr sz="6500"/>
            </a:lvl2pPr>
            <a:lvl3pPr>
              <a:defRPr sz="5400"/>
            </a:lvl3pPr>
            <a:lvl4pPr>
              <a:defRPr sz="4900"/>
            </a:lvl4pPr>
            <a:lvl5pPr>
              <a:defRPr sz="4900"/>
            </a:lvl5pPr>
            <a:lvl6pPr>
              <a:defRPr sz="4900"/>
            </a:lvl6pPr>
            <a:lvl7pPr>
              <a:defRPr sz="4900"/>
            </a:lvl7pPr>
            <a:lvl8pPr>
              <a:defRPr sz="4900"/>
            </a:lvl8pPr>
            <a:lvl9pPr>
              <a:defRPr sz="4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25CA19-C842-4FD5-82F1-757894253F8E}" type="datetimeFigureOut">
              <a:rPr lang="en-US" smtClean="0"/>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644" y="1500107"/>
            <a:ext cx="16257461" cy="381821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38644" y="6327169"/>
            <a:ext cx="7951314" cy="2350089"/>
          </a:xfrm>
        </p:spPr>
        <p:txBody>
          <a:bodyPr anchor="b">
            <a:noAutofit/>
          </a:bodyPr>
          <a:lstStyle>
            <a:lvl1pPr marL="0" indent="0" algn="ctr">
              <a:buNone/>
              <a:defRPr sz="5900" b="1"/>
            </a:lvl1pPr>
            <a:lvl2pPr marL="1233937" indent="0">
              <a:buNone/>
              <a:defRPr sz="5400" b="1"/>
            </a:lvl2pPr>
            <a:lvl3pPr marL="2467874" indent="0">
              <a:buNone/>
              <a:defRPr sz="4900" b="1"/>
            </a:lvl3pPr>
            <a:lvl4pPr marL="3701811" indent="0">
              <a:buNone/>
              <a:defRPr sz="4300" b="1"/>
            </a:lvl4pPr>
            <a:lvl5pPr marL="4935748" indent="0">
              <a:buNone/>
              <a:defRPr sz="4300" b="1"/>
            </a:lvl5pPr>
            <a:lvl6pPr marL="6169685" indent="0">
              <a:buNone/>
              <a:defRPr sz="4300" b="1"/>
            </a:lvl6pPr>
            <a:lvl7pPr marL="7403622" indent="0">
              <a:buNone/>
              <a:defRPr sz="4300" b="1"/>
            </a:lvl7pPr>
            <a:lvl8pPr marL="8637560" indent="0">
              <a:buNone/>
              <a:defRPr sz="4300" b="1"/>
            </a:lvl8pPr>
            <a:lvl9pPr marL="9871497" indent="0">
              <a:buNone/>
              <a:defRPr sz="4300" b="1"/>
            </a:lvl9pPr>
          </a:lstStyle>
          <a:p>
            <a:pPr lvl="0"/>
            <a:r>
              <a:rPr lang="en-US" smtClean="0"/>
              <a:t>Click to edit Master text styles</a:t>
            </a:r>
          </a:p>
        </p:txBody>
      </p:sp>
      <p:sp>
        <p:nvSpPr>
          <p:cNvPr id="4" name="Content Placeholder 3"/>
          <p:cNvSpPr>
            <a:spLocks noGrp="1"/>
          </p:cNvSpPr>
          <p:nvPr>
            <p:ph sz="half" idx="2"/>
          </p:nvPr>
        </p:nvSpPr>
        <p:spPr>
          <a:xfrm>
            <a:off x="838644" y="8957169"/>
            <a:ext cx="7951314" cy="13546550"/>
          </a:xfrm>
        </p:spPr>
        <p:txBody>
          <a:bodyPr/>
          <a:lstStyle>
            <a:lvl1pPr>
              <a:defRPr sz="65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9141668" y="6327169"/>
            <a:ext cx="7954438" cy="2350089"/>
          </a:xfrm>
        </p:spPr>
        <p:txBody>
          <a:bodyPr anchor="b">
            <a:noAutofit/>
          </a:bodyPr>
          <a:lstStyle>
            <a:lvl1pPr marL="0" indent="0" algn="ctr">
              <a:buNone/>
              <a:defRPr sz="5900" b="1"/>
            </a:lvl1pPr>
            <a:lvl2pPr marL="1233937" indent="0">
              <a:buNone/>
              <a:defRPr sz="5400" b="1"/>
            </a:lvl2pPr>
            <a:lvl3pPr marL="2467874" indent="0">
              <a:buNone/>
              <a:defRPr sz="4900" b="1"/>
            </a:lvl3pPr>
            <a:lvl4pPr marL="3701811" indent="0">
              <a:buNone/>
              <a:defRPr sz="4300" b="1"/>
            </a:lvl4pPr>
            <a:lvl5pPr marL="4935748" indent="0">
              <a:buNone/>
              <a:defRPr sz="4300" b="1"/>
            </a:lvl5pPr>
            <a:lvl6pPr marL="6169685" indent="0">
              <a:buNone/>
              <a:defRPr sz="4300" b="1"/>
            </a:lvl6pPr>
            <a:lvl7pPr marL="7403622" indent="0">
              <a:buNone/>
              <a:defRPr sz="4300" b="1"/>
            </a:lvl7pPr>
            <a:lvl8pPr marL="8637560" indent="0">
              <a:buNone/>
              <a:defRPr sz="4300" b="1"/>
            </a:lvl8pPr>
            <a:lvl9pPr marL="9871497" indent="0">
              <a:buNone/>
              <a:defRPr sz="4300" b="1"/>
            </a:lvl9pPr>
          </a:lstStyle>
          <a:p>
            <a:pPr lvl="0"/>
            <a:r>
              <a:rPr lang="en-US" smtClean="0"/>
              <a:t>Click to edit Master text styles</a:t>
            </a:r>
          </a:p>
        </p:txBody>
      </p:sp>
      <p:sp>
        <p:nvSpPr>
          <p:cNvPr id="6" name="Content Placeholder 5"/>
          <p:cNvSpPr>
            <a:spLocks noGrp="1"/>
          </p:cNvSpPr>
          <p:nvPr>
            <p:ph sz="quarter" idx="4"/>
          </p:nvPr>
        </p:nvSpPr>
        <p:spPr>
          <a:xfrm>
            <a:off x="9141668" y="8957169"/>
            <a:ext cx="7954438" cy="13546550"/>
          </a:xfrm>
        </p:spPr>
        <p:txBody>
          <a:bodyPr/>
          <a:lstStyle>
            <a:lvl1pPr>
              <a:defRPr sz="65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25CA19-C842-4FD5-82F1-757894253F8E}" type="datetimeFigureOut">
              <a:rPr lang="en-US" smtClean="0"/>
              <a:t>2/17/2017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25CA19-C842-4FD5-82F1-757894253F8E}" type="datetimeFigureOut">
              <a:rPr lang="en-US" smtClean="0"/>
              <a:t>2/17/2017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17995900" cy="25192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useBgFill="1">
        <p:nvSpPr>
          <p:cNvPr id="11" name="Rounded Rectangle 10"/>
          <p:cNvSpPr/>
          <p:nvPr/>
        </p:nvSpPr>
        <p:spPr>
          <a:xfrm>
            <a:off x="179959" y="373215"/>
            <a:ext cx="17635982" cy="24482929"/>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2" name="Date Placeholder 1"/>
          <p:cNvSpPr>
            <a:spLocks noGrp="1"/>
          </p:cNvSpPr>
          <p:nvPr>
            <p:ph type="dt" sz="half" idx="10"/>
          </p:nvPr>
        </p:nvSpPr>
        <p:spPr/>
        <p:txBody>
          <a:bodyPr/>
          <a:lstStyle/>
          <a:p>
            <a:fld id="{E625CA19-C842-4FD5-82F1-757894253F8E}" type="datetimeFigureOut">
              <a:rPr lang="en-US" smtClean="0"/>
              <a:t>2/17/2017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DB8F20-0214-49D5-8247-F0FE6231A8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17995900" cy="25192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useBgFill="1">
        <p:nvSpPr>
          <p:cNvPr id="12" name="Rounded Rectangle 11"/>
          <p:cNvSpPr/>
          <p:nvPr/>
        </p:nvSpPr>
        <p:spPr>
          <a:xfrm>
            <a:off x="179959" y="373215"/>
            <a:ext cx="17635982" cy="24482929"/>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3" name="Content Placeholder 2"/>
          <p:cNvSpPr>
            <a:spLocks noGrp="1"/>
          </p:cNvSpPr>
          <p:nvPr>
            <p:ph idx="1"/>
          </p:nvPr>
        </p:nvSpPr>
        <p:spPr>
          <a:xfrm>
            <a:off x="7648258" y="2519204"/>
            <a:ext cx="8997950" cy="19313903"/>
          </a:xfrm>
        </p:spPr>
        <p:txBody>
          <a:bodyPr/>
          <a:lstStyle>
            <a:lvl1pPr>
              <a:defRPr sz="8600"/>
            </a:lvl1pPr>
            <a:lvl2pPr>
              <a:defRPr sz="7600"/>
            </a:lvl2pPr>
            <a:lvl3pPr>
              <a:defRPr sz="6500"/>
            </a:lvl3pPr>
            <a:lvl4pPr>
              <a:defRPr sz="5400"/>
            </a:lvl4pPr>
            <a:lvl5pPr>
              <a:defRPr sz="5400"/>
            </a:lvl5pPr>
            <a:lvl6pPr>
              <a:defRPr sz="5400"/>
            </a:lvl6pPr>
            <a:lvl7pPr>
              <a:defRPr sz="5400"/>
            </a:lvl7pPr>
            <a:lvl8pPr>
              <a:defRPr sz="5400"/>
            </a:lvl8pPr>
            <a:lvl9pPr>
              <a:defRPr sz="5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25CA19-C842-4FD5-82F1-757894253F8E}" type="datetimeFigureOut">
              <a:rPr lang="en-US" smtClean="0"/>
              <a:t>2/17/2017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B8F20-0214-49D5-8247-F0FE6231A836}" type="slidenum">
              <a:rPr lang="en-US" smtClean="0"/>
              <a:t>‹#›</a:t>
            </a:fld>
            <a:endParaRPr lang="en-US"/>
          </a:p>
        </p:txBody>
      </p:sp>
      <p:sp>
        <p:nvSpPr>
          <p:cNvPr id="8" name="Rectangle 7"/>
          <p:cNvSpPr/>
          <p:nvPr/>
        </p:nvSpPr>
        <p:spPr>
          <a:xfrm>
            <a:off x="1102178" y="5531052"/>
            <a:ext cx="5346353" cy="12943109"/>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0" name="Rectangle 9"/>
          <p:cNvSpPr/>
          <p:nvPr/>
        </p:nvSpPr>
        <p:spPr>
          <a:xfrm>
            <a:off x="1331763" y="6033423"/>
            <a:ext cx="4887182" cy="11880915"/>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4" name="Text Placeholder 3"/>
          <p:cNvSpPr>
            <a:spLocks noGrp="1"/>
          </p:cNvSpPr>
          <p:nvPr>
            <p:ph type="body" sz="half" idx="2"/>
          </p:nvPr>
        </p:nvSpPr>
        <p:spPr>
          <a:xfrm>
            <a:off x="1513435" y="10916550"/>
            <a:ext cx="4523839" cy="6437965"/>
          </a:xfrm>
        </p:spPr>
        <p:txBody>
          <a:bodyPr/>
          <a:lstStyle>
            <a:lvl1pPr marL="0" indent="0">
              <a:spcBef>
                <a:spcPts val="1080"/>
              </a:spcBef>
              <a:buNone/>
              <a:defRPr sz="3800">
                <a:solidFill>
                  <a:schemeClr val="accent1">
                    <a:lumMod val="50000"/>
                  </a:schemeClr>
                </a:solidFill>
              </a:defRPr>
            </a:lvl1pPr>
            <a:lvl2pPr marL="1233937" indent="0">
              <a:buNone/>
              <a:defRPr sz="3200"/>
            </a:lvl2pPr>
            <a:lvl3pPr marL="2467874" indent="0">
              <a:buNone/>
              <a:defRPr sz="2700"/>
            </a:lvl3pPr>
            <a:lvl4pPr marL="3701811" indent="0">
              <a:buNone/>
              <a:defRPr sz="2400"/>
            </a:lvl4pPr>
            <a:lvl5pPr marL="4935748" indent="0">
              <a:buNone/>
              <a:defRPr sz="2400"/>
            </a:lvl5pPr>
            <a:lvl6pPr marL="6169685" indent="0">
              <a:buNone/>
              <a:defRPr sz="2400"/>
            </a:lvl6pPr>
            <a:lvl7pPr marL="7403622" indent="0">
              <a:buNone/>
              <a:defRPr sz="2400"/>
            </a:lvl7pPr>
            <a:lvl8pPr marL="8637560" indent="0">
              <a:buNone/>
              <a:defRPr sz="2400"/>
            </a:lvl8pPr>
            <a:lvl9pPr marL="9871497" indent="0">
              <a:buNone/>
              <a:defRPr sz="2400"/>
            </a:lvl9pPr>
          </a:lstStyle>
          <a:p>
            <a:pPr lvl="0"/>
            <a:r>
              <a:rPr lang="en-US" smtClean="0"/>
              <a:t>Click to edit Master text styles</a:t>
            </a:r>
          </a:p>
        </p:txBody>
      </p:sp>
      <p:sp>
        <p:nvSpPr>
          <p:cNvPr id="2" name="Title 1"/>
          <p:cNvSpPr>
            <a:spLocks noGrp="1"/>
          </p:cNvSpPr>
          <p:nvPr>
            <p:ph type="title"/>
          </p:nvPr>
        </p:nvSpPr>
        <p:spPr>
          <a:xfrm>
            <a:off x="1513435" y="6370786"/>
            <a:ext cx="4523839" cy="4377273"/>
          </a:xfrm>
        </p:spPr>
        <p:txBody>
          <a:bodyPr anchor="b">
            <a:normAutofit/>
          </a:bodyPr>
          <a:lstStyle>
            <a:lvl1pPr algn="l">
              <a:defRPr sz="54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17995900" cy="25192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useBgFill="1">
        <p:nvSpPr>
          <p:cNvPr id="9" name="Rounded Rectangle 8"/>
          <p:cNvSpPr/>
          <p:nvPr/>
        </p:nvSpPr>
        <p:spPr>
          <a:xfrm>
            <a:off x="179959" y="373215"/>
            <a:ext cx="17635982" cy="24482929"/>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3" name="Picture Placeholder 2"/>
          <p:cNvSpPr>
            <a:spLocks noGrp="1"/>
          </p:cNvSpPr>
          <p:nvPr>
            <p:ph type="pic" idx="1"/>
          </p:nvPr>
        </p:nvSpPr>
        <p:spPr>
          <a:xfrm>
            <a:off x="1349693" y="2282774"/>
            <a:ext cx="15296515" cy="15911479"/>
          </a:xfrm>
          <a:solidFill>
            <a:schemeClr val="bg2"/>
          </a:solidFill>
          <a:ln>
            <a:noFill/>
          </a:ln>
          <a:effectLst>
            <a:softEdge rad="12700"/>
          </a:effectLst>
        </p:spPr>
        <p:txBody>
          <a:bodyPr/>
          <a:lstStyle>
            <a:lvl1pPr marL="0" indent="0">
              <a:buNone/>
              <a:defRPr sz="8600"/>
            </a:lvl1pPr>
            <a:lvl2pPr marL="1233937" indent="0">
              <a:buNone/>
              <a:defRPr sz="7600"/>
            </a:lvl2pPr>
            <a:lvl3pPr marL="2467874" indent="0">
              <a:buNone/>
              <a:defRPr sz="6500"/>
            </a:lvl3pPr>
            <a:lvl4pPr marL="3701811" indent="0">
              <a:buNone/>
              <a:defRPr sz="5400"/>
            </a:lvl4pPr>
            <a:lvl5pPr marL="4935748" indent="0">
              <a:buNone/>
              <a:defRPr sz="5400"/>
            </a:lvl5pPr>
            <a:lvl6pPr marL="6169685" indent="0">
              <a:buNone/>
              <a:defRPr sz="5400"/>
            </a:lvl6pPr>
            <a:lvl7pPr marL="7403622" indent="0">
              <a:buNone/>
              <a:defRPr sz="5400"/>
            </a:lvl7pPr>
            <a:lvl8pPr marL="8637560" indent="0">
              <a:buNone/>
              <a:defRPr sz="5400"/>
            </a:lvl8pPr>
            <a:lvl9pPr marL="9871497" indent="0">
              <a:buNone/>
              <a:defRPr sz="54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E625CA19-C842-4FD5-82F1-757894253F8E}" type="datetimeFigureOut">
              <a:rPr lang="en-US" smtClean="0"/>
              <a:t>2/17/2017</a:t>
            </a:fld>
            <a:endParaRPr lang="en-US"/>
          </a:p>
        </p:txBody>
      </p:sp>
      <p:sp>
        <p:nvSpPr>
          <p:cNvPr id="7" name="Slide Number Placeholder 6"/>
          <p:cNvSpPr>
            <a:spLocks noGrp="1"/>
          </p:cNvSpPr>
          <p:nvPr>
            <p:ph type="sldNum" sz="quarter" idx="12"/>
          </p:nvPr>
        </p:nvSpPr>
        <p:spPr/>
        <p:txBody>
          <a:bodyPr/>
          <a:lstStyle/>
          <a:p>
            <a:fld id="{C4DB8F20-0214-49D5-8247-F0FE6231A836}" type="slidenum">
              <a:rPr lang="en-US" smtClean="0"/>
              <a:t>‹#›</a:t>
            </a:fld>
            <a:endParaRPr lang="en-US"/>
          </a:p>
        </p:txBody>
      </p:sp>
      <p:sp>
        <p:nvSpPr>
          <p:cNvPr id="10" name="Rectangle 9"/>
          <p:cNvSpPr/>
          <p:nvPr/>
        </p:nvSpPr>
        <p:spPr>
          <a:xfrm>
            <a:off x="1349693" y="18194249"/>
            <a:ext cx="15296515" cy="503840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2" name="Rectangle 11"/>
          <p:cNvSpPr/>
          <p:nvPr/>
        </p:nvSpPr>
        <p:spPr>
          <a:xfrm>
            <a:off x="1499657" y="18474161"/>
            <a:ext cx="14958728" cy="4418797"/>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799590" y="20713453"/>
            <a:ext cx="14422923" cy="165925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11" name="Rectangle 10"/>
          <p:cNvSpPr/>
          <p:nvPr/>
        </p:nvSpPr>
        <p:spPr>
          <a:xfrm>
            <a:off x="1191833" y="18642108"/>
            <a:ext cx="15638437" cy="4030726"/>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4" name="Text Placeholder 3"/>
          <p:cNvSpPr>
            <a:spLocks noGrp="1"/>
          </p:cNvSpPr>
          <p:nvPr>
            <p:ph type="body" sz="half" idx="2"/>
          </p:nvPr>
        </p:nvSpPr>
        <p:spPr>
          <a:xfrm>
            <a:off x="1882030" y="20778680"/>
            <a:ext cx="14258043" cy="1475652"/>
          </a:xfrm>
        </p:spPr>
        <p:txBody>
          <a:bodyPr anchor="ctr">
            <a:normAutofit/>
          </a:bodyPr>
          <a:lstStyle>
            <a:lvl1pPr marL="0" indent="0" algn="ctr">
              <a:buNone/>
              <a:defRPr sz="4000" cap="all" spc="675" baseline="0">
                <a:solidFill>
                  <a:srgbClr val="FFFFFF"/>
                </a:solidFill>
              </a:defRPr>
            </a:lvl1pPr>
            <a:lvl2pPr marL="1233937" indent="0">
              <a:buNone/>
              <a:defRPr sz="3200"/>
            </a:lvl2pPr>
            <a:lvl3pPr marL="2467874" indent="0">
              <a:buNone/>
              <a:defRPr sz="2700"/>
            </a:lvl3pPr>
            <a:lvl4pPr marL="3701811" indent="0">
              <a:buNone/>
              <a:defRPr sz="2400"/>
            </a:lvl4pPr>
            <a:lvl5pPr marL="4935748" indent="0">
              <a:buNone/>
              <a:defRPr sz="2400"/>
            </a:lvl5pPr>
            <a:lvl6pPr marL="6169685" indent="0">
              <a:buNone/>
              <a:defRPr sz="2400"/>
            </a:lvl6pPr>
            <a:lvl7pPr marL="7403622" indent="0">
              <a:buNone/>
              <a:defRPr sz="2400"/>
            </a:lvl7pPr>
            <a:lvl8pPr marL="8637560" indent="0">
              <a:buNone/>
              <a:defRPr sz="2400"/>
            </a:lvl8pPr>
            <a:lvl9pPr marL="9871497" indent="0">
              <a:buNone/>
              <a:defRPr sz="2400"/>
            </a:lvl9pPr>
          </a:lstStyle>
          <a:p>
            <a:pPr lvl="0"/>
            <a:r>
              <a:rPr lang="en-US" smtClean="0"/>
              <a:t>Click to edit Master text styles</a:t>
            </a:r>
          </a:p>
        </p:txBody>
      </p:sp>
      <p:sp>
        <p:nvSpPr>
          <p:cNvPr id="2" name="Title 1"/>
          <p:cNvSpPr>
            <a:spLocks noGrp="1"/>
          </p:cNvSpPr>
          <p:nvPr>
            <p:ph type="title"/>
          </p:nvPr>
        </p:nvSpPr>
        <p:spPr>
          <a:xfrm>
            <a:off x="1799590" y="18754074"/>
            <a:ext cx="14422923" cy="1921336"/>
          </a:xfrm>
        </p:spPr>
        <p:txBody>
          <a:bodyPr anchor="ctr" anchorCtr="0"/>
          <a:lstStyle>
            <a:lvl1pPr algn="ctr">
              <a:defRPr sz="54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7995900" cy="251920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useBgFill="1">
        <p:nvSpPr>
          <p:cNvPr id="7" name="Rounded Rectangle 6"/>
          <p:cNvSpPr/>
          <p:nvPr/>
        </p:nvSpPr>
        <p:spPr>
          <a:xfrm>
            <a:off x="179959" y="373215"/>
            <a:ext cx="17635982" cy="24482929"/>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3" name="Text Placeholder 2"/>
          <p:cNvSpPr>
            <a:spLocks noGrp="1"/>
          </p:cNvSpPr>
          <p:nvPr>
            <p:ph type="body" idx="1"/>
          </p:nvPr>
        </p:nvSpPr>
        <p:spPr>
          <a:xfrm>
            <a:off x="899795" y="6437967"/>
            <a:ext cx="16196310" cy="16065758"/>
          </a:xfrm>
          <a:prstGeom prst="rect">
            <a:avLst/>
          </a:prstGeom>
        </p:spPr>
        <p:txBody>
          <a:bodyPr vert="horz" lIns="246787" tIns="123394" rIns="246787" bIns="1233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9795" y="23349289"/>
            <a:ext cx="4199043" cy="1341243"/>
          </a:xfrm>
          <a:prstGeom prst="rect">
            <a:avLst/>
          </a:prstGeom>
        </p:spPr>
        <p:txBody>
          <a:bodyPr vert="horz" lIns="246787" tIns="123394" rIns="246787" bIns="123394" rtlCol="0" anchor="ctr"/>
          <a:lstStyle>
            <a:lvl1pPr algn="l">
              <a:defRPr sz="3200">
                <a:solidFill>
                  <a:schemeClr val="tx2"/>
                </a:solidFill>
              </a:defRPr>
            </a:lvl1pPr>
          </a:lstStyle>
          <a:p>
            <a:fld id="{E625CA19-C842-4FD5-82F1-757894253F8E}" type="datetimeFigureOut">
              <a:rPr lang="en-US" smtClean="0"/>
              <a:t>2/17/2017</a:t>
            </a:fld>
            <a:endParaRPr lang="en-US"/>
          </a:p>
        </p:txBody>
      </p:sp>
      <p:sp>
        <p:nvSpPr>
          <p:cNvPr id="5" name="Footer Placeholder 4"/>
          <p:cNvSpPr>
            <a:spLocks noGrp="1"/>
          </p:cNvSpPr>
          <p:nvPr>
            <p:ph type="ftr" sz="quarter" idx="3"/>
          </p:nvPr>
        </p:nvSpPr>
        <p:spPr>
          <a:xfrm>
            <a:off x="6148599" y="23349289"/>
            <a:ext cx="5698702" cy="1341243"/>
          </a:xfrm>
          <a:prstGeom prst="rect">
            <a:avLst/>
          </a:prstGeom>
        </p:spPr>
        <p:txBody>
          <a:bodyPr vert="horz" lIns="246787" tIns="123394" rIns="246787" bIns="123394" rtlCol="0" anchor="ctr"/>
          <a:lstStyle>
            <a:lvl1pPr algn="ctr">
              <a:defRPr sz="3200">
                <a:solidFill>
                  <a:schemeClr val="tx2"/>
                </a:solidFill>
              </a:defRPr>
            </a:lvl1pPr>
          </a:lstStyle>
          <a:p>
            <a:endParaRPr lang="en-US"/>
          </a:p>
        </p:txBody>
      </p:sp>
      <p:sp>
        <p:nvSpPr>
          <p:cNvPr id="6" name="Slide Number Placeholder 5"/>
          <p:cNvSpPr>
            <a:spLocks noGrp="1"/>
          </p:cNvSpPr>
          <p:nvPr>
            <p:ph type="sldNum" sz="quarter" idx="4"/>
          </p:nvPr>
        </p:nvSpPr>
        <p:spPr>
          <a:xfrm>
            <a:off x="12897062" y="23349289"/>
            <a:ext cx="4199043" cy="1341243"/>
          </a:xfrm>
          <a:prstGeom prst="rect">
            <a:avLst/>
          </a:prstGeom>
        </p:spPr>
        <p:txBody>
          <a:bodyPr vert="horz" lIns="246787" tIns="123394" rIns="246787" bIns="123394" rtlCol="0" anchor="ctr"/>
          <a:lstStyle>
            <a:lvl1pPr algn="r">
              <a:defRPr sz="3200">
                <a:solidFill>
                  <a:schemeClr val="tx2"/>
                </a:solidFill>
              </a:defRPr>
            </a:lvl1pPr>
          </a:lstStyle>
          <a:p>
            <a:fld id="{C4DB8F20-0214-49D5-8247-F0FE6231A836}" type="slidenum">
              <a:rPr lang="en-US" smtClean="0"/>
              <a:t>‹#›</a:t>
            </a:fld>
            <a:endParaRPr lang="en-US"/>
          </a:p>
        </p:txBody>
      </p:sp>
      <p:sp>
        <p:nvSpPr>
          <p:cNvPr id="9" name="Rectangle 8"/>
          <p:cNvSpPr/>
          <p:nvPr/>
        </p:nvSpPr>
        <p:spPr>
          <a:xfrm>
            <a:off x="539877" y="1021809"/>
            <a:ext cx="16916146" cy="4870461"/>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marL="0" algn="ctr" defTabSz="2467874" rtl="0" eaLnBrk="1" latinLnBrk="0" hangingPunct="1"/>
            <a:endParaRPr lang="en-US" sz="4900" kern="1200">
              <a:solidFill>
                <a:schemeClr val="lt1"/>
              </a:solidFill>
              <a:latin typeface="+mn-lt"/>
              <a:ea typeface="+mn-ea"/>
              <a:cs typeface="+mn-cs"/>
            </a:endParaRPr>
          </a:p>
        </p:txBody>
      </p:sp>
      <p:sp>
        <p:nvSpPr>
          <p:cNvPr id="10" name="Rectangle 9"/>
          <p:cNvSpPr/>
          <p:nvPr/>
        </p:nvSpPr>
        <p:spPr>
          <a:xfrm>
            <a:off x="733815" y="1369665"/>
            <a:ext cx="16493329" cy="410899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246787" tIns="123394" rIns="246787" bIns="123394" rtlCol="0" anchor="ctr"/>
          <a:lstStyle/>
          <a:p>
            <a:pPr algn="ctr"/>
            <a:endParaRPr lang="en-US"/>
          </a:p>
        </p:txBody>
      </p:sp>
      <p:sp>
        <p:nvSpPr>
          <p:cNvPr id="2" name="Title Placeholder 1"/>
          <p:cNvSpPr>
            <a:spLocks noGrp="1"/>
          </p:cNvSpPr>
          <p:nvPr>
            <p:ph type="title"/>
          </p:nvPr>
        </p:nvSpPr>
        <p:spPr>
          <a:xfrm>
            <a:off x="838644" y="1500107"/>
            <a:ext cx="16257461" cy="3818210"/>
          </a:xfrm>
          <a:prstGeom prst="rect">
            <a:avLst/>
          </a:prstGeom>
        </p:spPr>
        <p:txBody>
          <a:bodyPr vert="horz" lIns="246787" tIns="123394" rIns="246787" bIns="123394"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2467874" rtl="0" eaLnBrk="1" latinLnBrk="0" hangingPunct="1">
        <a:spcBef>
          <a:spcPct val="0"/>
        </a:spcBef>
        <a:buNone/>
        <a:defRPr sz="9400" kern="1200" cap="all" baseline="0">
          <a:solidFill>
            <a:schemeClr val="accent1">
              <a:lumMod val="75000"/>
            </a:schemeClr>
          </a:solidFill>
          <a:latin typeface="+mj-lt"/>
          <a:ea typeface="+mj-ea"/>
          <a:cs typeface="+mj-cs"/>
        </a:defRPr>
      </a:lvl1pPr>
    </p:titleStyle>
    <p:bodyStyle>
      <a:lvl1pPr marL="925453" indent="-616969" algn="l" defTabSz="2467874" rtl="0" eaLnBrk="1" latinLnBrk="0" hangingPunct="1">
        <a:spcBef>
          <a:spcPct val="20000"/>
        </a:spcBef>
        <a:buClr>
          <a:schemeClr val="accent1"/>
        </a:buClr>
        <a:buFont typeface="Arial" pitchFamily="34" charset="0"/>
        <a:buChar char="•"/>
        <a:defRPr sz="6500" kern="1200">
          <a:solidFill>
            <a:schemeClr val="tx2"/>
          </a:solidFill>
          <a:latin typeface="+mn-lt"/>
          <a:ea typeface="+mn-ea"/>
          <a:cs typeface="+mn-cs"/>
        </a:defRPr>
      </a:lvl1pPr>
      <a:lvl2pPr marL="1727512" indent="-616969" algn="l" defTabSz="2467874" rtl="0" eaLnBrk="1" latinLnBrk="0" hangingPunct="1">
        <a:spcBef>
          <a:spcPct val="20000"/>
        </a:spcBef>
        <a:buClr>
          <a:schemeClr val="accent2"/>
        </a:buClr>
        <a:buFont typeface="Arial" pitchFamily="34" charset="0"/>
        <a:buChar char="•"/>
        <a:defRPr sz="5400" kern="1200">
          <a:solidFill>
            <a:schemeClr val="tx2"/>
          </a:solidFill>
          <a:latin typeface="+mn-lt"/>
          <a:ea typeface="+mn-ea"/>
          <a:cs typeface="+mn-cs"/>
        </a:defRPr>
      </a:lvl2pPr>
      <a:lvl3pPr marL="2467874" indent="-616969" algn="l" defTabSz="2467874" rtl="0" eaLnBrk="1" latinLnBrk="0" hangingPunct="1">
        <a:spcBef>
          <a:spcPct val="20000"/>
        </a:spcBef>
        <a:buClr>
          <a:schemeClr val="accent3"/>
        </a:buClr>
        <a:buFont typeface="Arial" pitchFamily="34" charset="0"/>
        <a:buChar char="•"/>
        <a:defRPr sz="4900" kern="1200">
          <a:solidFill>
            <a:schemeClr val="tx2"/>
          </a:solidFill>
          <a:latin typeface="+mn-lt"/>
          <a:ea typeface="+mn-ea"/>
          <a:cs typeface="+mn-cs"/>
        </a:defRPr>
      </a:lvl3pPr>
      <a:lvl4pPr marL="3455024" indent="-616969" algn="l" defTabSz="2467874" rtl="0" eaLnBrk="1" latinLnBrk="0" hangingPunct="1">
        <a:spcBef>
          <a:spcPct val="20000"/>
        </a:spcBef>
        <a:buClr>
          <a:schemeClr val="accent4"/>
        </a:buClr>
        <a:buFont typeface="Arial" pitchFamily="34" charset="0"/>
        <a:buChar char="•"/>
        <a:defRPr sz="4300" kern="1200">
          <a:solidFill>
            <a:schemeClr val="tx2"/>
          </a:solidFill>
          <a:latin typeface="+mn-lt"/>
          <a:ea typeface="+mn-ea"/>
          <a:cs typeface="+mn-cs"/>
        </a:defRPr>
      </a:lvl4pPr>
      <a:lvl5pPr marL="4195386" indent="-616969" algn="l" defTabSz="2467874" rtl="0" eaLnBrk="1" latinLnBrk="0" hangingPunct="1">
        <a:spcBef>
          <a:spcPct val="20000"/>
        </a:spcBef>
        <a:buClr>
          <a:schemeClr val="accent5"/>
        </a:buClr>
        <a:buFont typeface="Arial" pitchFamily="34" charset="0"/>
        <a:buChar char="•"/>
        <a:defRPr sz="4300" kern="1200" baseline="0">
          <a:solidFill>
            <a:schemeClr val="tx2"/>
          </a:solidFill>
          <a:latin typeface="+mn-lt"/>
          <a:ea typeface="+mn-ea"/>
          <a:cs typeface="+mn-cs"/>
        </a:defRPr>
      </a:lvl5pPr>
      <a:lvl6pPr marL="4688961" indent="-493575" algn="l" defTabSz="2467874" rtl="0" eaLnBrk="1" latinLnBrk="0" hangingPunct="1">
        <a:spcBef>
          <a:spcPct val="20000"/>
        </a:spcBef>
        <a:buClr>
          <a:schemeClr val="accent1"/>
        </a:buClr>
        <a:buFont typeface="Arial" pitchFamily="34" charset="0"/>
        <a:buChar char="•"/>
        <a:defRPr sz="3800" kern="1200">
          <a:solidFill>
            <a:schemeClr val="tx2"/>
          </a:solidFill>
          <a:latin typeface="+mn-lt"/>
          <a:ea typeface="+mn-ea"/>
          <a:cs typeface="+mn-cs"/>
        </a:defRPr>
      </a:lvl6pPr>
      <a:lvl7pPr marL="5429323" indent="-493575" algn="l" defTabSz="2467874" rtl="0" eaLnBrk="1" latinLnBrk="0" hangingPunct="1">
        <a:spcBef>
          <a:spcPct val="20000"/>
        </a:spcBef>
        <a:buClr>
          <a:schemeClr val="accent2"/>
        </a:buClr>
        <a:buFont typeface="Arial" pitchFamily="34" charset="0"/>
        <a:buChar char="•"/>
        <a:defRPr sz="3800" kern="1200">
          <a:solidFill>
            <a:schemeClr val="tx2"/>
          </a:solidFill>
          <a:latin typeface="+mn-lt"/>
          <a:ea typeface="+mn-ea"/>
          <a:cs typeface="+mn-cs"/>
        </a:defRPr>
      </a:lvl7pPr>
      <a:lvl8pPr marL="5922898" indent="-493575" algn="l" defTabSz="2467874" rtl="0" eaLnBrk="1" latinLnBrk="0" hangingPunct="1">
        <a:spcBef>
          <a:spcPct val="20000"/>
        </a:spcBef>
        <a:buClr>
          <a:schemeClr val="accent3"/>
        </a:buClr>
        <a:buFont typeface="Arial" pitchFamily="34" charset="0"/>
        <a:buChar char="•"/>
        <a:defRPr sz="3800" kern="1200">
          <a:solidFill>
            <a:schemeClr val="tx2"/>
          </a:solidFill>
          <a:latin typeface="+mn-lt"/>
          <a:ea typeface="+mn-ea"/>
          <a:cs typeface="+mn-cs"/>
        </a:defRPr>
      </a:lvl8pPr>
      <a:lvl9pPr marL="6416473" indent="-493575" algn="l" defTabSz="2467874" rtl="0" eaLnBrk="1" latinLnBrk="0" hangingPunct="1">
        <a:spcBef>
          <a:spcPct val="20000"/>
        </a:spcBef>
        <a:buClr>
          <a:schemeClr val="accent4"/>
        </a:buClr>
        <a:buFont typeface="Arial" pitchFamily="34" charset="0"/>
        <a:buChar char="•"/>
        <a:defRPr sz="3800" kern="1200">
          <a:solidFill>
            <a:schemeClr val="tx2"/>
          </a:solidFill>
          <a:latin typeface="+mn-lt"/>
          <a:ea typeface="+mn-ea"/>
          <a:cs typeface="+mn-cs"/>
        </a:defRPr>
      </a:lvl9pPr>
    </p:bodyStyle>
    <p:otherStyle>
      <a:defPPr>
        <a:defRPr lang="en-US"/>
      </a:defPPr>
      <a:lvl1pPr marL="0" algn="l" defTabSz="2467874" rtl="0" eaLnBrk="1" latinLnBrk="0" hangingPunct="1">
        <a:defRPr sz="4900" kern="1200">
          <a:solidFill>
            <a:schemeClr val="tx1"/>
          </a:solidFill>
          <a:latin typeface="+mn-lt"/>
          <a:ea typeface="+mn-ea"/>
          <a:cs typeface="+mn-cs"/>
        </a:defRPr>
      </a:lvl1pPr>
      <a:lvl2pPr marL="1233937" algn="l" defTabSz="2467874" rtl="0" eaLnBrk="1" latinLnBrk="0" hangingPunct="1">
        <a:defRPr sz="4900" kern="1200">
          <a:solidFill>
            <a:schemeClr val="tx1"/>
          </a:solidFill>
          <a:latin typeface="+mn-lt"/>
          <a:ea typeface="+mn-ea"/>
          <a:cs typeface="+mn-cs"/>
        </a:defRPr>
      </a:lvl2pPr>
      <a:lvl3pPr marL="2467874" algn="l" defTabSz="2467874" rtl="0" eaLnBrk="1" latinLnBrk="0" hangingPunct="1">
        <a:defRPr sz="4900" kern="1200">
          <a:solidFill>
            <a:schemeClr val="tx1"/>
          </a:solidFill>
          <a:latin typeface="+mn-lt"/>
          <a:ea typeface="+mn-ea"/>
          <a:cs typeface="+mn-cs"/>
        </a:defRPr>
      </a:lvl3pPr>
      <a:lvl4pPr marL="3701811" algn="l" defTabSz="2467874" rtl="0" eaLnBrk="1" latinLnBrk="0" hangingPunct="1">
        <a:defRPr sz="4900" kern="1200">
          <a:solidFill>
            <a:schemeClr val="tx1"/>
          </a:solidFill>
          <a:latin typeface="+mn-lt"/>
          <a:ea typeface="+mn-ea"/>
          <a:cs typeface="+mn-cs"/>
        </a:defRPr>
      </a:lvl4pPr>
      <a:lvl5pPr marL="4935748" algn="l" defTabSz="2467874" rtl="0" eaLnBrk="1" latinLnBrk="0" hangingPunct="1">
        <a:defRPr sz="4900" kern="1200">
          <a:solidFill>
            <a:schemeClr val="tx1"/>
          </a:solidFill>
          <a:latin typeface="+mn-lt"/>
          <a:ea typeface="+mn-ea"/>
          <a:cs typeface="+mn-cs"/>
        </a:defRPr>
      </a:lvl5pPr>
      <a:lvl6pPr marL="6169685" algn="l" defTabSz="2467874" rtl="0" eaLnBrk="1" latinLnBrk="0" hangingPunct="1">
        <a:defRPr sz="4900" kern="1200">
          <a:solidFill>
            <a:schemeClr val="tx1"/>
          </a:solidFill>
          <a:latin typeface="+mn-lt"/>
          <a:ea typeface="+mn-ea"/>
          <a:cs typeface="+mn-cs"/>
        </a:defRPr>
      </a:lvl6pPr>
      <a:lvl7pPr marL="7403622" algn="l" defTabSz="2467874" rtl="0" eaLnBrk="1" latinLnBrk="0" hangingPunct="1">
        <a:defRPr sz="4900" kern="1200">
          <a:solidFill>
            <a:schemeClr val="tx1"/>
          </a:solidFill>
          <a:latin typeface="+mn-lt"/>
          <a:ea typeface="+mn-ea"/>
          <a:cs typeface="+mn-cs"/>
        </a:defRPr>
      </a:lvl7pPr>
      <a:lvl8pPr marL="8637560" algn="l" defTabSz="2467874" rtl="0" eaLnBrk="1" latinLnBrk="0" hangingPunct="1">
        <a:defRPr sz="4900" kern="1200">
          <a:solidFill>
            <a:schemeClr val="tx1"/>
          </a:solidFill>
          <a:latin typeface="+mn-lt"/>
          <a:ea typeface="+mn-ea"/>
          <a:cs typeface="+mn-cs"/>
        </a:defRPr>
      </a:lvl8pPr>
      <a:lvl9pPr marL="9871497" algn="l" defTabSz="2467874"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327819"/>
            <a:ext cx="1768475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262"/>
          <p:cNvSpPr txBox="1">
            <a:spLocks noChangeArrowheads="1"/>
          </p:cNvSpPr>
          <p:nvPr/>
        </p:nvSpPr>
        <p:spPr bwMode="auto">
          <a:xfrm>
            <a:off x="152400" y="327819"/>
            <a:ext cx="17684750" cy="30480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BF0B"/>
                  </a:outerShdw>
                </a:effectLst>
              </a14:hiddenEffects>
            </a:ext>
          </a:extLst>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4000" b="1" dirty="0">
                <a:solidFill>
                  <a:schemeClr val="bg1"/>
                </a:solidFill>
                <a:latin typeface="Lucida Sans" pitchFamily="34" charset="0"/>
                <a:ea typeface="SimSun" pitchFamily="2" charset="-122"/>
                <a:cs typeface="Lucida Sans" pitchFamily="34" charset="0"/>
              </a:rPr>
              <a:t>INSERT YOUR POSTER TITLE ON THIS LINE HERE</a:t>
            </a:r>
          </a:p>
          <a:p>
            <a:pPr algn="ctr">
              <a:spcBef>
                <a:spcPct val="20000"/>
              </a:spcBef>
            </a:pPr>
            <a:r>
              <a:rPr lang="en-US" altLang="zh-CN" sz="3600" b="1" dirty="0">
                <a:solidFill>
                  <a:schemeClr val="bg1"/>
                </a:solidFill>
                <a:latin typeface="Lucida Sans" pitchFamily="34" charset="0"/>
                <a:ea typeface="SimSun" pitchFamily="2" charset="-122"/>
                <a:cs typeface="Lucida Sans" pitchFamily="34" charset="0"/>
              </a:rPr>
              <a:t>Name of Author</a:t>
            </a:r>
          </a:p>
          <a:p>
            <a:pPr algn="ctr"/>
            <a:r>
              <a:rPr lang="en-US" altLang="zh-CN" sz="2800" b="1" i="1" dirty="0">
                <a:solidFill>
                  <a:schemeClr val="bg1"/>
                </a:solidFill>
                <a:latin typeface="Lucida Sans" pitchFamily="34" charset="0"/>
                <a:ea typeface="SimSun" pitchFamily="2" charset="-122"/>
                <a:cs typeface="Lucida Sans" pitchFamily="34" charset="0"/>
              </a:rPr>
              <a:t>Department Name and Institution Name can go here</a:t>
            </a:r>
          </a:p>
        </p:txBody>
      </p:sp>
      <p:sp>
        <p:nvSpPr>
          <p:cNvPr id="32" name="Text Box 242"/>
          <p:cNvSpPr txBox="1">
            <a:spLocks noChangeArrowheads="1"/>
          </p:cNvSpPr>
          <p:nvPr/>
        </p:nvSpPr>
        <p:spPr bwMode="auto">
          <a:xfrm>
            <a:off x="507509" y="5357019"/>
            <a:ext cx="7957041" cy="5964710"/>
          </a:xfrm>
          <a:prstGeom prst="rect">
            <a:avLst/>
          </a:prstGeom>
          <a:solidFill>
            <a:schemeClr val="accent5">
              <a:alpha val="52000"/>
            </a:schemeClr>
          </a:solidFill>
          <a:ln w="57150" cmpd="thinThick">
            <a:noFill/>
            <a:miter lim="800000"/>
          </a:ln>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just">
              <a:lnSpc>
                <a:spcPct val="120000"/>
              </a:lnSpc>
              <a:buFontTx/>
              <a:buChar char="•"/>
            </a:pPr>
            <a:r>
              <a:rPr lang="en-US" altLang="ja-JP" sz="2800" dirty="0">
                <a:solidFill>
                  <a:schemeClr val="tx1">
                    <a:lumMod val="75000"/>
                    <a:lumOff val="25000"/>
                  </a:schemeClr>
                </a:solidFill>
                <a:ea typeface="ＭＳ Ｐゴシック" charset="-128"/>
              </a:rPr>
              <a:t>Insert your text here.  You can change the font size to fit your text.  </a:t>
            </a:r>
          </a:p>
          <a:p>
            <a:pPr algn="just">
              <a:lnSpc>
                <a:spcPct val="120000"/>
              </a:lnSpc>
              <a:buFontTx/>
              <a:buChar char="•"/>
            </a:pPr>
            <a:endParaRPr lang="en-US" altLang="ja-JP" sz="2800" dirty="0">
              <a:solidFill>
                <a:schemeClr val="tx1">
                  <a:lumMod val="75000"/>
                  <a:lumOff val="25000"/>
                </a:schemeClr>
              </a:solidFill>
              <a:ea typeface="ＭＳ Ｐゴシック" charset="-128"/>
            </a:endParaRPr>
          </a:p>
          <a:p>
            <a:pPr algn="just">
              <a:lnSpc>
                <a:spcPct val="120000"/>
              </a:lnSpc>
              <a:buFontTx/>
              <a:buChar char="•"/>
            </a:pPr>
            <a:r>
              <a:rPr lang="en-AU" sz="2800" dirty="0">
                <a:solidFill>
                  <a:schemeClr val="tx1">
                    <a:lumMod val="75000"/>
                    <a:lumOff val="25000"/>
                  </a:schemeClr>
                </a:solidFill>
              </a:rPr>
              <a:t>You can also make this box shrink or grow with the amount of text.  Simply double click this text box, go to the “Text Box” tab, and check the option “Resize AutoShape to fit text”.</a:t>
            </a:r>
          </a:p>
          <a:p>
            <a:pPr algn="just">
              <a:lnSpc>
                <a:spcPct val="120000"/>
              </a:lnSpc>
            </a:pPr>
            <a:endParaRPr lang="en-US" altLang="ja-JP" sz="2800" dirty="0">
              <a:solidFill>
                <a:schemeClr val="tx1">
                  <a:lumMod val="75000"/>
                  <a:lumOff val="25000"/>
                </a:schemeClr>
              </a:solidFill>
              <a:ea typeface="ＭＳ Ｐゴシック" charset="-128"/>
            </a:endParaRPr>
          </a:p>
          <a:p>
            <a:pPr algn="just">
              <a:lnSpc>
                <a:spcPct val="120000"/>
              </a:lnSpc>
              <a:buFontTx/>
              <a:buChar char="•"/>
            </a:pPr>
            <a:r>
              <a:rPr lang="en-US" altLang="ja-JP" sz="2800" dirty="0">
                <a:solidFill>
                  <a:schemeClr val="tx1">
                    <a:lumMod val="75000"/>
                    <a:lumOff val="25000"/>
                  </a:schemeClr>
                </a:solidFill>
                <a:ea typeface="ＭＳ Ｐゴシック" charset="-128"/>
              </a:rPr>
              <a:t>Insert your text here.  You can change the font size to fit your text.</a:t>
            </a:r>
          </a:p>
          <a:p>
            <a:pPr algn="just">
              <a:lnSpc>
                <a:spcPct val="120000"/>
              </a:lnSpc>
              <a:buFontTx/>
              <a:buChar char="•"/>
            </a:pPr>
            <a:endParaRPr lang="en-US" altLang="ja-JP" sz="2800" dirty="0">
              <a:solidFill>
                <a:schemeClr val="tx1">
                  <a:lumMod val="75000"/>
                  <a:lumOff val="25000"/>
                </a:schemeClr>
              </a:solidFill>
              <a:ea typeface="ＭＳ Ｐゴシック" charset="-128"/>
            </a:endParaRPr>
          </a:p>
        </p:txBody>
      </p:sp>
      <p:grpSp>
        <p:nvGrpSpPr>
          <p:cNvPr id="33" name="Group 32"/>
          <p:cNvGrpSpPr/>
          <p:nvPr/>
        </p:nvGrpSpPr>
        <p:grpSpPr>
          <a:xfrm>
            <a:off x="463551" y="3985419"/>
            <a:ext cx="8000999" cy="867378"/>
            <a:chOff x="1066799" y="5958162"/>
            <a:chExt cx="11007725" cy="946293"/>
          </a:xfrm>
        </p:grpSpPr>
        <p:sp>
          <p:nvSpPr>
            <p:cNvPr id="34"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35" name="Text Box 248"/>
            <p:cNvSpPr txBox="1">
              <a:spLocks noChangeArrowheads="1"/>
            </p:cNvSpPr>
            <p:nvPr/>
          </p:nvSpPr>
          <p:spPr bwMode="auto">
            <a:xfrm>
              <a:off x="1157515" y="6046588"/>
              <a:ext cx="10805886" cy="570823"/>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2800" b="1" dirty="0" smtClean="0">
                  <a:solidFill>
                    <a:schemeClr val="bg1"/>
                  </a:solidFill>
                  <a:latin typeface="Lucida Sans" pitchFamily="34" charset="0"/>
                  <a:ea typeface="SimSun" pitchFamily="2" charset="-122"/>
                  <a:cs typeface="Lucida Sans" pitchFamily="34" charset="0"/>
                </a:rPr>
                <a:t>ABSTRACT</a:t>
              </a:r>
              <a:endParaRPr lang="en-US" altLang="zh-CN" sz="2800" b="1" dirty="0">
                <a:solidFill>
                  <a:schemeClr val="bg1"/>
                </a:solidFill>
                <a:latin typeface="Lucida Sans" pitchFamily="34" charset="0"/>
                <a:ea typeface="SimSun" pitchFamily="2" charset="-122"/>
                <a:cs typeface="Lucida Sans" pitchFamily="34" charset="0"/>
              </a:endParaRPr>
            </a:p>
          </p:txBody>
        </p:sp>
      </p:grpSp>
      <p:sp>
        <p:nvSpPr>
          <p:cNvPr id="36" name="Text Box 247"/>
          <p:cNvSpPr txBox="1">
            <a:spLocks noChangeArrowheads="1"/>
          </p:cNvSpPr>
          <p:nvPr/>
        </p:nvSpPr>
        <p:spPr bwMode="auto">
          <a:xfrm>
            <a:off x="362675" y="13129419"/>
            <a:ext cx="8101875" cy="5964710"/>
          </a:xfrm>
          <a:prstGeom prst="rect">
            <a:avLst/>
          </a:prstGeom>
          <a:solidFill>
            <a:srgbClr val="FEB80A">
              <a:lumMod val="20000"/>
              <a:lumOff val="80000"/>
            </a:srgbClr>
          </a:solidFill>
          <a:ln w="57150" cmpd="thinThick">
            <a:noFill/>
            <a:miter lim="800000"/>
          </a:ln>
          <a:extLst/>
        </p:spPr>
        <p:txBody>
          <a:bodyPr wrap="square" lIns="182880" tIns="91440" rIns="182880" bIns="182880">
            <a:spAutoFit/>
          </a:bodyPr>
          <a:lstStyle>
            <a:defPPr>
              <a:defRPr kern="1200" smtId="4294967295"/>
            </a:defPPr>
            <a:lvl1pPr defTabSz="612775">
              <a:defRPr sz="2400">
                <a:solidFill>
                  <a:schemeClr val="tx1"/>
                </a:solidFill>
                <a:latin typeface="Times New Roman" pitchFamily="18" charset="0"/>
              </a:defRPr>
            </a:lvl1pPr>
            <a:lvl2pPr marL="685800" indent="-227013"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0" marR="0" lvl="0" indent="0" defTabSz="612775" eaLnBrk="1" fontAlgn="auto" latinLnBrk="0" hangingPunct="1">
              <a:lnSpc>
                <a:spcPct val="120000"/>
              </a:lnSpc>
              <a:spcBef>
                <a:spcPts val="0"/>
              </a:spcBef>
              <a:spcAft>
                <a:spcPts val="0"/>
              </a:spcAft>
              <a:buClrTx/>
              <a:buSzTx/>
              <a:buFontTx/>
              <a:buNone/>
              <a:tabLst/>
              <a:defRPr/>
            </a:pPr>
            <a:r>
              <a:rPr kumimoji="0" lang="en-US" altLang="ja-JP" sz="2800" b="0" i="0" u="none" strike="noStrike" kern="0" cap="none" spc="0" normalizeH="0" baseline="0" noProof="0" dirty="0">
                <a:ln>
                  <a:noFill/>
                </a:ln>
                <a:solidFill>
                  <a:sysClr val="windowText" lastClr="000000"/>
                </a:solidFill>
                <a:effectLst/>
                <a:uLnTx/>
                <a:uFillTx/>
                <a:latin typeface="Times New Roman" pitchFamily="18" charset="0"/>
                <a:ea typeface="ＭＳ Ｐゴシック" charset="-128"/>
              </a:rPr>
              <a:t>Insert your text here.  You can change the font size to fit your text.  </a:t>
            </a:r>
          </a:p>
          <a:p>
            <a:pPr marL="0" marR="0" lvl="0" indent="0" defTabSz="612775" eaLnBrk="1" fontAlgn="auto" latinLnBrk="0" hangingPunct="1">
              <a:lnSpc>
                <a:spcPct val="120000"/>
              </a:lnSpc>
              <a:spcBef>
                <a:spcPts val="0"/>
              </a:spcBef>
              <a:spcAft>
                <a:spcPts val="0"/>
              </a:spcAft>
              <a:buClrTx/>
              <a:buSzTx/>
              <a:buFontTx/>
              <a:buNone/>
              <a:tabLst/>
              <a:defRPr/>
            </a:pPr>
            <a:endParaRPr kumimoji="0" lang="en-US" altLang="ja-JP" sz="2800" b="0" i="0" u="none" strike="noStrike" kern="0" cap="none" spc="0" normalizeH="0" baseline="0" noProof="0" dirty="0">
              <a:ln>
                <a:noFill/>
              </a:ln>
              <a:solidFill>
                <a:sysClr val="windowText" lastClr="000000"/>
              </a:solidFill>
              <a:effectLst/>
              <a:uLnTx/>
              <a:uFillTx/>
              <a:latin typeface="Times New Roman" pitchFamily="18" charset="0"/>
              <a:ea typeface="ＭＳ Ｐゴシック" charset="-128"/>
            </a:endParaRPr>
          </a:p>
          <a:p>
            <a:pPr marL="0" marR="0" lvl="0" indent="0" defTabSz="612775" eaLnBrk="1" fontAlgn="auto" latinLnBrk="0" hangingPunct="1">
              <a:lnSpc>
                <a:spcPct val="120000"/>
              </a:lnSpc>
              <a:spcBef>
                <a:spcPts val="0"/>
              </a:spcBef>
              <a:spcAft>
                <a:spcPts val="0"/>
              </a:spcAft>
              <a:buClrTx/>
              <a:buSzTx/>
              <a:buFontTx/>
              <a:buNone/>
              <a:tabLst/>
              <a:defRPr/>
            </a:pPr>
            <a:r>
              <a:rPr kumimoji="0" lang="en-AU" sz="2800" b="0" i="0" u="none" strike="noStrike" kern="0" cap="none" spc="0" normalizeH="0" baseline="0" noProof="0" dirty="0">
                <a:ln>
                  <a:noFill/>
                </a:ln>
                <a:solidFill>
                  <a:sysClr val="windowText" lastClr="000000"/>
                </a:solidFill>
                <a:effectLst/>
                <a:uLnTx/>
                <a:uFillTx/>
                <a:latin typeface="Times New Roman" pitchFamily="18" charset="0"/>
              </a:rPr>
              <a:t>You can also make this box shrink or grow with the amount of text.  Simply double click this text box, go to the “Text Box” tab, and check the option “Resize AutoShape to fit text”.</a:t>
            </a:r>
          </a:p>
          <a:p>
            <a:pPr marL="0" marR="0" lvl="0" indent="0" defTabSz="612775" eaLnBrk="1" fontAlgn="auto" latinLnBrk="0" hangingPunct="1">
              <a:lnSpc>
                <a:spcPct val="120000"/>
              </a:lnSpc>
              <a:spcBef>
                <a:spcPts val="0"/>
              </a:spcBef>
              <a:spcAft>
                <a:spcPts val="0"/>
              </a:spcAft>
              <a:buClrTx/>
              <a:buSzTx/>
              <a:buFontTx/>
              <a:buNone/>
              <a:tabLst/>
              <a:defRPr/>
            </a:pPr>
            <a:endParaRPr kumimoji="0" lang="en-US" altLang="ja-JP" sz="2800" b="0" i="0" u="none" strike="noStrike" kern="0" cap="none" spc="0" normalizeH="0" baseline="0" noProof="0" dirty="0">
              <a:ln>
                <a:noFill/>
              </a:ln>
              <a:solidFill>
                <a:sysClr val="windowText" lastClr="000000"/>
              </a:solidFill>
              <a:effectLst/>
              <a:uLnTx/>
              <a:uFillTx/>
              <a:latin typeface="Times New Roman" pitchFamily="18" charset="0"/>
              <a:ea typeface="ＭＳ Ｐゴシック" charset="-128"/>
            </a:endParaRPr>
          </a:p>
          <a:p>
            <a:pPr marL="0" marR="0" lvl="0" indent="0" defTabSz="612775" eaLnBrk="1" fontAlgn="auto" latinLnBrk="0" hangingPunct="1">
              <a:lnSpc>
                <a:spcPct val="120000"/>
              </a:lnSpc>
              <a:spcBef>
                <a:spcPts val="0"/>
              </a:spcBef>
              <a:spcAft>
                <a:spcPts val="0"/>
              </a:spcAft>
              <a:buClrTx/>
              <a:buSzTx/>
              <a:buFontTx/>
              <a:buNone/>
              <a:tabLst/>
              <a:defRPr/>
            </a:pPr>
            <a:r>
              <a:rPr kumimoji="0" lang="en-US" altLang="ja-JP" sz="2800" b="0" i="0" u="none" strike="noStrike" kern="0" cap="none" spc="0" normalizeH="0" baseline="0" noProof="0" dirty="0">
                <a:ln>
                  <a:noFill/>
                </a:ln>
                <a:solidFill>
                  <a:sysClr val="windowText" lastClr="000000"/>
                </a:solidFill>
                <a:effectLst/>
                <a:uLnTx/>
                <a:uFillTx/>
                <a:latin typeface="Times New Roman" pitchFamily="18" charset="0"/>
                <a:ea typeface="ＭＳ Ｐゴシック" charset="-128"/>
              </a:rPr>
              <a:t>The background of this template may appear blue on your screen, but it does print </a:t>
            </a:r>
            <a:r>
              <a:rPr kumimoji="0" lang="en-US" altLang="ja-JP" sz="2800" b="0" i="0" u="none" strike="noStrike" kern="0" cap="none" spc="0" normalizeH="0" baseline="0" noProof="0" dirty="0" smtClean="0">
                <a:ln>
                  <a:noFill/>
                </a:ln>
                <a:solidFill>
                  <a:sysClr val="windowText" lastClr="000000"/>
                </a:solidFill>
                <a:effectLst/>
                <a:uLnTx/>
                <a:uFillTx/>
                <a:latin typeface="Times New Roman" pitchFamily="18" charset="0"/>
                <a:ea typeface="ＭＳ Ｐゴシック" charset="-128"/>
              </a:rPr>
              <a:t>lavender</a:t>
            </a:r>
            <a:endParaRPr kumimoji="0" lang="en-US" altLang="zh-CN" sz="2800" b="0" i="0" u="none" strike="noStrike" kern="0" cap="none" spc="0" normalizeH="0" baseline="0" noProof="0" dirty="0">
              <a:ln>
                <a:noFill/>
              </a:ln>
              <a:solidFill>
                <a:sysClr val="windowText" lastClr="000000"/>
              </a:solidFill>
              <a:effectLst/>
              <a:uLnTx/>
              <a:uFillTx/>
              <a:latin typeface="Times New Roman" pitchFamily="18" charset="0"/>
              <a:ea typeface="ＭＳ Ｐゴシック" charset="-128"/>
            </a:endParaRPr>
          </a:p>
          <a:p>
            <a:pPr marL="685800" marR="0" lvl="1" indent="-227013" defTabSz="612775" eaLnBrk="1" fontAlgn="auto" latinLnBrk="0" hangingPunct="1">
              <a:lnSpc>
                <a:spcPct val="120000"/>
              </a:lnSpc>
              <a:spcBef>
                <a:spcPts val="0"/>
              </a:spcBef>
              <a:spcAft>
                <a:spcPts val="0"/>
              </a:spcAft>
              <a:buClrTx/>
              <a:buSzTx/>
              <a:buFontTx/>
              <a:buChar char="•"/>
              <a:tabLst/>
              <a:defRPr/>
            </a:pPr>
            <a:endParaRPr kumimoji="0" lang="en-US" altLang="zh-CN" sz="2800" b="0" i="0" u="none" strike="noStrike" kern="0" cap="none" spc="0" normalizeH="0" baseline="0" noProof="0" dirty="0">
              <a:ln>
                <a:noFill/>
              </a:ln>
              <a:solidFill>
                <a:sysClr val="windowText" lastClr="000000"/>
              </a:solidFill>
              <a:effectLst/>
              <a:uLnTx/>
              <a:uFillTx/>
              <a:latin typeface="Times New Roman" pitchFamily="18" charset="0"/>
              <a:ea typeface="SimSun" pitchFamily="2" charset="-122"/>
            </a:endParaRPr>
          </a:p>
        </p:txBody>
      </p:sp>
      <p:grpSp>
        <p:nvGrpSpPr>
          <p:cNvPr id="37" name="Group 36"/>
          <p:cNvGrpSpPr/>
          <p:nvPr/>
        </p:nvGrpSpPr>
        <p:grpSpPr>
          <a:xfrm>
            <a:off x="326795" y="11834019"/>
            <a:ext cx="8137755" cy="939367"/>
            <a:chOff x="1066799" y="5958162"/>
            <a:chExt cx="11007725" cy="946293"/>
          </a:xfrm>
        </p:grpSpPr>
        <p:sp>
          <p:nvSpPr>
            <p:cNvPr id="38" name="Text Box 248"/>
            <p:cNvSpPr txBox="1">
              <a:spLocks noChangeArrowheads="1"/>
            </p:cNvSpPr>
            <p:nvPr/>
          </p:nvSpPr>
          <p:spPr bwMode="auto">
            <a:xfrm>
              <a:off x="1066799" y="5958162"/>
              <a:ext cx="11007725" cy="946293"/>
            </a:xfrm>
            <a:prstGeom prst="rect">
              <a:avLst/>
            </a:prstGeom>
            <a:gradFill rotWithShape="0">
              <a:gsLst>
                <a:gs pos="0">
                  <a:srgbClr val="EA157A">
                    <a:lumMod val="40000"/>
                    <a:lumOff val="60000"/>
                  </a:srgbClr>
                </a:gs>
                <a:gs pos="13000">
                  <a:srgbClr val="FEB80A">
                    <a:lumMod val="60000"/>
                    <a:lumOff val="40000"/>
                  </a:srgbClr>
                </a:gs>
                <a:gs pos="43000">
                  <a:srgbClr val="EA157A">
                    <a:lumMod val="60000"/>
                    <a:lumOff val="40000"/>
                  </a:srgbClr>
                </a:gs>
                <a:gs pos="67000">
                  <a:srgbClr val="EA157A">
                    <a:lumMod val="75000"/>
                  </a:srgbClr>
                </a:gs>
                <a:gs pos="83000">
                  <a:srgbClr val="EA157A">
                    <a:lumMod val="75000"/>
                  </a:srgbClr>
                </a:gs>
                <a:gs pos="100000">
                  <a:srgbClr val="FEB80A">
                    <a:lumMod val="60000"/>
                    <a:lumOff val="40000"/>
                  </a:srgb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3600" b="1" i="0" u="none" strike="noStrike" kern="0" cap="none" spc="0" normalizeH="0" baseline="0" noProof="0">
                <a:ln>
                  <a:noFill/>
                </a:ln>
                <a:solidFill>
                  <a:sysClr val="windowText" lastClr="000000"/>
                </a:solidFill>
                <a:effectLst/>
                <a:uLnTx/>
                <a:uFillTx/>
                <a:latin typeface="Lucida Sans" pitchFamily="34" charset="0"/>
                <a:ea typeface="SimSun" pitchFamily="2" charset="-122"/>
                <a:cs typeface="Lucida Sans" pitchFamily="34" charset="0"/>
              </a:endParaRPr>
            </a:p>
          </p:txBody>
        </p:sp>
        <p:sp>
          <p:nvSpPr>
            <p:cNvPr id="39" name="Text Box 248"/>
            <p:cNvSpPr txBox="1">
              <a:spLocks noChangeArrowheads="1"/>
            </p:cNvSpPr>
            <p:nvPr/>
          </p:nvSpPr>
          <p:spPr bwMode="auto">
            <a:xfrm>
              <a:off x="1157514" y="6046588"/>
              <a:ext cx="10805886" cy="527078"/>
            </a:xfrm>
            <a:prstGeom prst="rect">
              <a:avLst/>
            </a:prstGeom>
            <a:gradFill>
              <a:gsLst>
                <a:gs pos="56000">
                  <a:srgbClr val="EA157A">
                    <a:lumMod val="50000"/>
                  </a:srgbClr>
                </a:gs>
                <a:gs pos="100000">
                  <a:sysClr val="window" lastClr="FFFFFF">
                    <a:alpha val="0"/>
                  </a:sys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1" i="0" u="none" strike="noStrike" kern="0" cap="none" spc="0" normalizeH="0" baseline="0" noProof="0" dirty="0" smtClean="0">
                  <a:ln>
                    <a:noFill/>
                  </a:ln>
                  <a:solidFill>
                    <a:sysClr val="window" lastClr="FFFFFF"/>
                  </a:solidFill>
                  <a:effectLst/>
                  <a:uLnTx/>
                  <a:uFillTx/>
                  <a:latin typeface="Lucida Sans" pitchFamily="34" charset="0"/>
                  <a:ea typeface="SimSun" pitchFamily="2" charset="-122"/>
                  <a:cs typeface="Lucida Sans" pitchFamily="34" charset="0"/>
                </a:rPr>
                <a:t>BACKGROUND</a:t>
              </a:r>
              <a:r>
                <a:rPr kumimoji="0" lang="en-US" altLang="zh-CN" sz="2800" b="1" i="0" u="none" strike="noStrike" kern="0" cap="none" spc="0" normalizeH="0" noProof="0" dirty="0" smtClean="0">
                  <a:ln>
                    <a:noFill/>
                  </a:ln>
                  <a:solidFill>
                    <a:sysClr val="window" lastClr="FFFFFF"/>
                  </a:solidFill>
                  <a:effectLst/>
                  <a:uLnTx/>
                  <a:uFillTx/>
                  <a:latin typeface="Lucida Sans" pitchFamily="34" charset="0"/>
                  <a:ea typeface="SimSun" pitchFamily="2" charset="-122"/>
                  <a:cs typeface="Lucida Sans" pitchFamily="34" charset="0"/>
                </a:rPr>
                <a:t> AND </a:t>
              </a:r>
              <a:r>
                <a:rPr kumimoji="0" lang="en-US" altLang="zh-CN" sz="2800" b="1" i="0" u="none" strike="noStrike" kern="0" cap="none" spc="0" normalizeH="0" baseline="0" noProof="0" dirty="0" smtClean="0">
                  <a:ln>
                    <a:noFill/>
                  </a:ln>
                  <a:solidFill>
                    <a:sysClr val="window" lastClr="FFFFFF"/>
                  </a:solidFill>
                  <a:effectLst/>
                  <a:uLnTx/>
                  <a:uFillTx/>
                  <a:latin typeface="Lucida Sans" pitchFamily="34" charset="0"/>
                  <a:ea typeface="SimSun" pitchFamily="2" charset="-122"/>
                  <a:cs typeface="Lucida Sans" pitchFamily="34" charset="0"/>
                </a:rPr>
                <a:t>PURPOSE</a:t>
              </a:r>
              <a:endParaRPr kumimoji="0" lang="en-US" altLang="zh-CN" sz="2800" b="1" i="0" u="none" strike="noStrike" kern="0" cap="none" spc="0" normalizeH="0" baseline="0" noProof="0" dirty="0">
                <a:ln>
                  <a:noFill/>
                </a:ln>
                <a:solidFill>
                  <a:sysClr val="window" lastClr="FFFFFF"/>
                </a:solidFill>
                <a:effectLst/>
                <a:uLnTx/>
                <a:uFillTx/>
                <a:latin typeface="Lucida Sans" pitchFamily="34" charset="0"/>
                <a:ea typeface="SimSun" pitchFamily="2" charset="-122"/>
                <a:cs typeface="Lucida Sans" pitchFamily="34" charset="0"/>
              </a:endParaRPr>
            </a:p>
          </p:txBody>
        </p:sp>
      </p:grpSp>
      <p:sp>
        <p:nvSpPr>
          <p:cNvPr id="40" name="Text Box 244"/>
          <p:cNvSpPr txBox="1">
            <a:spLocks noChangeArrowheads="1"/>
          </p:cNvSpPr>
          <p:nvPr/>
        </p:nvSpPr>
        <p:spPr bwMode="auto">
          <a:xfrm>
            <a:off x="8994775" y="5357019"/>
            <a:ext cx="8461375" cy="4585871"/>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2800" b="1" dirty="0">
                <a:ea typeface="ＭＳ Ｐゴシック" charset="-128"/>
              </a:rPr>
              <a:t>Title One</a:t>
            </a:r>
          </a:p>
          <a:p>
            <a:pPr>
              <a:lnSpc>
                <a:spcPct val="125000"/>
              </a:lnSpc>
            </a:pPr>
            <a:r>
              <a:rPr lang="en-US" altLang="ja-JP" sz="2800" dirty="0">
                <a:ea typeface="ＭＳ Ｐゴシック" charset="-128"/>
              </a:rPr>
              <a:t>Insert your text here.  You can change the font size to fit your text.   </a:t>
            </a:r>
            <a:r>
              <a:rPr lang="en-AU" sz="2800" dirty="0"/>
              <a:t>You can also make this box shrink or grow with the amount of text.  </a:t>
            </a:r>
            <a:endParaRPr lang="en-AU" altLang="zh-CN" sz="2800" dirty="0">
              <a:ea typeface="SimSun" pitchFamily="2" charset="-122"/>
            </a:endParaRPr>
          </a:p>
          <a:p>
            <a:pPr>
              <a:lnSpc>
                <a:spcPct val="125000"/>
              </a:lnSpc>
            </a:pPr>
            <a:r>
              <a:rPr lang="en-US" altLang="ja-JP" sz="2800" b="1" dirty="0">
                <a:ea typeface="ＭＳ Ｐゴシック" charset="-128"/>
              </a:rPr>
              <a:t>Title Two</a:t>
            </a:r>
          </a:p>
          <a:p>
            <a:pPr>
              <a:lnSpc>
                <a:spcPct val="125000"/>
              </a:lnSpc>
            </a:pPr>
            <a:r>
              <a:rPr lang="en-US" altLang="ja-JP" sz="2800" dirty="0">
                <a:ea typeface="ＭＳ Ｐゴシック" charset="-128"/>
              </a:rPr>
              <a:t>Insert your text here.  You can change the font size to fit your text.   </a:t>
            </a:r>
            <a:r>
              <a:rPr lang="en-AU" sz="2800" dirty="0"/>
              <a:t>You can also make this box shrink or grow with the amount of text.  </a:t>
            </a:r>
            <a:endParaRPr lang="en-AU" altLang="zh-CN" sz="2800" dirty="0">
              <a:ea typeface="SimSun" pitchFamily="2" charset="-122"/>
            </a:endParaRPr>
          </a:p>
        </p:txBody>
      </p:sp>
      <p:grpSp>
        <p:nvGrpSpPr>
          <p:cNvPr id="44" name="Group 43"/>
          <p:cNvGrpSpPr/>
          <p:nvPr/>
        </p:nvGrpSpPr>
        <p:grpSpPr>
          <a:xfrm>
            <a:off x="8994775" y="3985419"/>
            <a:ext cx="8461375" cy="946293"/>
            <a:chOff x="1066799" y="5958162"/>
            <a:chExt cx="11007725" cy="946293"/>
          </a:xfrm>
        </p:grpSpPr>
        <p:sp>
          <p:nvSpPr>
            <p:cNvPr id="45" name="Text Box 248"/>
            <p:cNvSpPr txBox="1">
              <a:spLocks noChangeArrowheads="1"/>
            </p:cNvSpPr>
            <p:nvPr/>
          </p:nvSpPr>
          <p:spPr bwMode="auto">
            <a:xfrm>
              <a:off x="1066799" y="5958162"/>
              <a:ext cx="11007725" cy="946293"/>
            </a:xfrm>
            <a:prstGeom prst="rect">
              <a:avLst/>
            </a:prstGeom>
            <a:gradFill rotWithShape="0">
              <a:gsLst>
                <a:gs pos="0">
                  <a:srgbClr val="EA157A">
                    <a:lumMod val="40000"/>
                    <a:lumOff val="60000"/>
                  </a:srgbClr>
                </a:gs>
                <a:gs pos="13000">
                  <a:srgbClr val="FEB80A">
                    <a:lumMod val="60000"/>
                    <a:lumOff val="40000"/>
                  </a:srgbClr>
                </a:gs>
                <a:gs pos="43000">
                  <a:srgbClr val="EA157A">
                    <a:lumMod val="60000"/>
                    <a:lumOff val="40000"/>
                  </a:srgbClr>
                </a:gs>
                <a:gs pos="67000">
                  <a:srgbClr val="EA157A">
                    <a:lumMod val="75000"/>
                  </a:srgbClr>
                </a:gs>
                <a:gs pos="83000">
                  <a:srgbClr val="EA157A">
                    <a:lumMod val="75000"/>
                  </a:srgbClr>
                </a:gs>
                <a:gs pos="100000">
                  <a:srgbClr val="FEB80A">
                    <a:lumMod val="60000"/>
                    <a:lumOff val="40000"/>
                  </a:srgb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zh-CN" sz="3600" b="1" i="0" u="none" strike="noStrike" kern="0" cap="none" spc="0" normalizeH="0" baseline="0" noProof="0">
                <a:ln>
                  <a:noFill/>
                </a:ln>
                <a:solidFill>
                  <a:sysClr val="windowText" lastClr="000000"/>
                </a:solidFill>
                <a:effectLst/>
                <a:uLnTx/>
                <a:uFillTx/>
                <a:latin typeface="Lucida Sans" pitchFamily="34" charset="0"/>
                <a:ea typeface="SimSun" pitchFamily="2" charset="-122"/>
                <a:cs typeface="Lucida Sans" pitchFamily="34" charset="0"/>
              </a:endParaRPr>
            </a:p>
          </p:txBody>
        </p:sp>
        <p:sp>
          <p:nvSpPr>
            <p:cNvPr id="46" name="Text Box 248"/>
            <p:cNvSpPr txBox="1">
              <a:spLocks noChangeArrowheads="1"/>
            </p:cNvSpPr>
            <p:nvPr/>
          </p:nvSpPr>
          <p:spPr bwMode="auto">
            <a:xfrm>
              <a:off x="1157514" y="6046588"/>
              <a:ext cx="10805886" cy="523220"/>
            </a:xfrm>
            <a:prstGeom prst="rect">
              <a:avLst/>
            </a:prstGeom>
            <a:gradFill>
              <a:gsLst>
                <a:gs pos="56000">
                  <a:srgbClr val="EA157A">
                    <a:lumMod val="50000"/>
                  </a:srgbClr>
                </a:gs>
                <a:gs pos="100000">
                  <a:sysClr val="window" lastClr="FFFFFF">
                    <a:alpha val="0"/>
                  </a:sys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1" i="0" u="none" strike="noStrike" kern="0" cap="none" spc="0" normalizeH="0" baseline="0" noProof="0" dirty="0" smtClean="0">
                  <a:ln>
                    <a:noFill/>
                  </a:ln>
                  <a:solidFill>
                    <a:sysClr val="window" lastClr="FFFFFF"/>
                  </a:solidFill>
                  <a:effectLst/>
                  <a:uLnTx/>
                  <a:uFillTx/>
                  <a:latin typeface="Lucida Sans" pitchFamily="34" charset="0"/>
                  <a:ea typeface="SimSun" pitchFamily="2" charset="-122"/>
                  <a:cs typeface="Lucida Sans" pitchFamily="34" charset="0"/>
                </a:rPr>
                <a:t>MATERIALS AND METHODS</a:t>
              </a:r>
              <a:endParaRPr kumimoji="0" lang="en-US" altLang="zh-CN" sz="2800" b="1" i="0" u="none" strike="noStrike" kern="0" cap="none" spc="0" normalizeH="0" baseline="0" noProof="0" dirty="0">
                <a:ln>
                  <a:noFill/>
                </a:ln>
                <a:solidFill>
                  <a:sysClr val="window" lastClr="FFFFFF"/>
                </a:solidFill>
                <a:effectLst/>
                <a:uLnTx/>
                <a:uFillTx/>
                <a:latin typeface="Lucida Sans" pitchFamily="34" charset="0"/>
                <a:ea typeface="SimSun" pitchFamily="2" charset="-122"/>
                <a:cs typeface="Lucida Sans" pitchFamily="34" charset="0"/>
              </a:endParaRPr>
            </a:p>
          </p:txBody>
        </p:sp>
      </p:grpSp>
      <p:graphicFrame>
        <p:nvGraphicFramePr>
          <p:cNvPr id="47" name="Chart 46"/>
          <p:cNvGraphicFramePr/>
          <p:nvPr>
            <p:extLst>
              <p:ext uri="{D42A27DB-BD31-4B8C-83A1-F6EECF244321}">
                <p14:modId xmlns:p14="http://schemas.microsoft.com/office/powerpoint/2010/main" val="3062444720"/>
              </p:ext>
            </p:extLst>
          </p:nvPr>
        </p:nvGraphicFramePr>
        <p:xfrm>
          <a:off x="9324116" y="17177900"/>
          <a:ext cx="7982923" cy="3460893"/>
        </p:xfrm>
        <a:graphic>
          <a:graphicData uri="http://schemas.openxmlformats.org/drawingml/2006/chart">
            <c:chart xmlns:c="http://schemas.openxmlformats.org/drawingml/2006/chart" xmlns:r="http://schemas.openxmlformats.org/officeDocument/2006/relationships" r:id="rId3"/>
          </a:graphicData>
        </a:graphic>
      </p:graphicFrame>
      <p:sp>
        <p:nvSpPr>
          <p:cNvPr id="48" name="Text Box 263"/>
          <p:cNvSpPr txBox="1">
            <a:spLocks noChangeArrowheads="1"/>
          </p:cNvSpPr>
          <p:nvPr/>
        </p:nvSpPr>
        <p:spPr bwMode="auto">
          <a:xfrm>
            <a:off x="8994775" y="11681619"/>
            <a:ext cx="8461375" cy="5124480"/>
          </a:xfrm>
          <a:prstGeom prst="rect">
            <a:avLst/>
          </a:prstGeom>
          <a:solidFill>
            <a:schemeClr val="accent3">
              <a:lumMod val="40000"/>
              <a:lumOff val="60000"/>
            </a:schemeClr>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2800" b="1" dirty="0">
                <a:ea typeface="ＭＳ Ｐゴシック" charset="-128"/>
              </a:rPr>
              <a:t>Title Here</a:t>
            </a:r>
          </a:p>
          <a:p>
            <a:pPr>
              <a:lnSpc>
                <a:spcPct val="125000"/>
              </a:lnSpc>
            </a:pPr>
            <a:r>
              <a:rPr lang="en-US" altLang="ja-JP" sz="2800" dirty="0">
                <a:ea typeface="ＭＳ Ｐゴシック" charset="-128"/>
              </a:rPr>
              <a:t>Insert your text here.  You can change the font size to fit your text.   </a:t>
            </a:r>
            <a:r>
              <a:rPr lang="en-AU" sz="2800" dirty="0"/>
              <a:t>You can also make this box shrink or grow with the amount of text.  Simply double click this text box, go to the “Text Box” tab, and check the option “Resize AutoShape to fit text”.  </a:t>
            </a:r>
          </a:p>
          <a:p>
            <a:pPr lvl="1">
              <a:lnSpc>
                <a:spcPct val="125000"/>
              </a:lnSpc>
              <a:buFontTx/>
              <a:buChar char="•"/>
            </a:pPr>
            <a:r>
              <a:rPr lang="en-US" altLang="ja-JP" sz="2800" dirty="0">
                <a:ea typeface="ＭＳ Ｐゴシック" charset="-128"/>
              </a:rPr>
              <a:t>The background of this template may appear blue on your screen, but it does print lavender.  Insert your text here.  </a:t>
            </a:r>
            <a:endParaRPr lang="en-US" altLang="ja-JP" sz="2800" dirty="0" smtClean="0">
              <a:ea typeface="ＭＳ Ｐゴシック" charset="-128"/>
            </a:endParaRPr>
          </a:p>
        </p:txBody>
      </p:sp>
      <p:grpSp>
        <p:nvGrpSpPr>
          <p:cNvPr id="52" name="Group 51"/>
          <p:cNvGrpSpPr/>
          <p:nvPr/>
        </p:nvGrpSpPr>
        <p:grpSpPr>
          <a:xfrm>
            <a:off x="8994774" y="10394915"/>
            <a:ext cx="8461375" cy="946293"/>
            <a:chOff x="1066799" y="5958162"/>
            <a:chExt cx="11007725" cy="946293"/>
          </a:xfrm>
        </p:grpSpPr>
        <p:sp>
          <p:nvSpPr>
            <p:cNvPr id="53"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54" name="Text Box 248"/>
            <p:cNvSpPr txBox="1">
              <a:spLocks noChangeArrowheads="1"/>
            </p:cNvSpPr>
            <p:nvPr/>
          </p:nvSpPr>
          <p:spPr bwMode="auto">
            <a:xfrm>
              <a:off x="1157514" y="6046588"/>
              <a:ext cx="10805886" cy="523220"/>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2800" b="1" dirty="0" smtClean="0">
                  <a:solidFill>
                    <a:schemeClr val="bg1"/>
                  </a:solidFill>
                  <a:latin typeface="Lucida Sans" pitchFamily="34" charset="0"/>
                  <a:ea typeface="SimSun" pitchFamily="2" charset="-122"/>
                  <a:cs typeface="Lucida Sans" pitchFamily="34" charset="0"/>
                </a:rPr>
                <a:t>RESULTS</a:t>
              </a:r>
              <a:endParaRPr lang="en-US" altLang="zh-CN" sz="2800" b="1" dirty="0">
                <a:solidFill>
                  <a:schemeClr val="bg1"/>
                </a:solidFill>
                <a:latin typeface="Lucida Sans" pitchFamily="34" charset="0"/>
                <a:ea typeface="SimSun" pitchFamily="2" charset="-122"/>
                <a:cs typeface="Lucida Sans" pitchFamily="34" charset="0"/>
              </a:endParaRPr>
            </a:p>
          </p:txBody>
        </p:sp>
      </p:grpSp>
      <p:grpSp>
        <p:nvGrpSpPr>
          <p:cNvPr id="55" name="Group 54"/>
          <p:cNvGrpSpPr/>
          <p:nvPr/>
        </p:nvGrpSpPr>
        <p:grpSpPr>
          <a:xfrm>
            <a:off x="377802" y="19682619"/>
            <a:ext cx="8086748" cy="946293"/>
            <a:chOff x="1066799" y="5958162"/>
            <a:chExt cx="11007725" cy="946293"/>
          </a:xfrm>
        </p:grpSpPr>
        <p:sp>
          <p:nvSpPr>
            <p:cNvPr id="56"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57" name="Text Box 248"/>
            <p:cNvSpPr txBox="1">
              <a:spLocks noChangeArrowheads="1"/>
            </p:cNvSpPr>
            <p:nvPr/>
          </p:nvSpPr>
          <p:spPr bwMode="auto">
            <a:xfrm>
              <a:off x="1157513" y="6046588"/>
              <a:ext cx="10805886" cy="523220"/>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2800" b="1" dirty="0" smtClean="0">
                  <a:solidFill>
                    <a:schemeClr val="bg1"/>
                  </a:solidFill>
                  <a:latin typeface="Lucida Sans" pitchFamily="34" charset="0"/>
                  <a:ea typeface="SimSun" pitchFamily="2" charset="-122"/>
                  <a:cs typeface="Lucida Sans" pitchFamily="34" charset="0"/>
                </a:rPr>
                <a:t>CONCLUSIONS</a:t>
              </a:r>
              <a:endParaRPr lang="en-US" altLang="zh-CN" sz="2800" b="1" dirty="0">
                <a:solidFill>
                  <a:schemeClr val="bg1"/>
                </a:solidFill>
                <a:latin typeface="Lucida Sans" pitchFamily="34" charset="0"/>
                <a:ea typeface="SimSun" pitchFamily="2" charset="-122"/>
                <a:cs typeface="Lucida Sans" pitchFamily="34" charset="0"/>
              </a:endParaRPr>
            </a:p>
          </p:txBody>
        </p:sp>
      </p:grpSp>
      <p:sp>
        <p:nvSpPr>
          <p:cNvPr id="58" name="Text Box 246"/>
          <p:cNvSpPr txBox="1">
            <a:spLocks noChangeArrowheads="1"/>
          </p:cNvSpPr>
          <p:nvPr/>
        </p:nvSpPr>
        <p:spPr bwMode="auto">
          <a:xfrm>
            <a:off x="392264" y="21071983"/>
            <a:ext cx="7990134" cy="3379387"/>
          </a:xfrm>
          <a:prstGeom prst="rect">
            <a:avLst/>
          </a:prstGeom>
          <a:solidFill>
            <a:sysClr val="window" lastClr="FFFFFF"/>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457200" indent="-457200" defTabSz="2154238">
              <a:defRPr sz="2400">
                <a:solidFill>
                  <a:schemeClr val="tx1"/>
                </a:solidFill>
                <a:latin typeface="Times New Roman" pitchFamily="18" charset="0"/>
              </a:defRPr>
            </a:lvl1pPr>
            <a:lvl2pPr marL="742950" indent="-285750" defTabSz="2154238">
              <a:defRPr sz="2400">
                <a:solidFill>
                  <a:schemeClr val="tx1"/>
                </a:solidFill>
                <a:latin typeface="Times New Roman" pitchFamily="18" charset="0"/>
              </a:defRPr>
            </a:lvl2pPr>
            <a:lvl3pPr marL="1143000" indent="-228600" defTabSz="2154238">
              <a:defRPr sz="2400">
                <a:solidFill>
                  <a:schemeClr val="tx1"/>
                </a:solidFill>
                <a:latin typeface="Times New Roman" pitchFamily="18" charset="0"/>
              </a:defRPr>
            </a:lvl3pPr>
            <a:lvl4pPr marL="1600200" indent="-228600" defTabSz="2154238">
              <a:defRPr sz="2400">
                <a:solidFill>
                  <a:schemeClr val="tx1"/>
                </a:solidFill>
                <a:latin typeface="Times New Roman" pitchFamily="18" charset="0"/>
              </a:defRPr>
            </a:lvl4pPr>
            <a:lvl5pPr marL="2057400" indent="-228600" defTabSz="2154238">
              <a:defRPr sz="2400">
                <a:solidFill>
                  <a:schemeClr val="tx1"/>
                </a:solidFill>
                <a:latin typeface="Times New Roman" pitchFamily="18" charset="0"/>
              </a:defRPr>
            </a:lvl5pPr>
            <a:lvl6pPr marL="2514600" indent="-228600" defTabSz="2154238" eaLnBrk="0" fontAlgn="base" hangingPunct="0">
              <a:spcBef>
                <a:spcPct val="0"/>
              </a:spcBef>
              <a:spcAft>
                <a:spcPct val="0"/>
              </a:spcAft>
              <a:defRPr sz="2400">
                <a:solidFill>
                  <a:schemeClr val="tx1"/>
                </a:solidFill>
                <a:latin typeface="Times New Roman" pitchFamily="18" charset="0"/>
              </a:defRPr>
            </a:lvl6pPr>
            <a:lvl7pPr marL="2971800" indent="-228600" defTabSz="2154238" eaLnBrk="0" fontAlgn="base" hangingPunct="0">
              <a:spcBef>
                <a:spcPct val="0"/>
              </a:spcBef>
              <a:spcAft>
                <a:spcPct val="0"/>
              </a:spcAft>
              <a:defRPr sz="2400">
                <a:solidFill>
                  <a:schemeClr val="tx1"/>
                </a:solidFill>
                <a:latin typeface="Times New Roman" pitchFamily="18" charset="0"/>
              </a:defRPr>
            </a:lvl7pPr>
            <a:lvl8pPr marL="3429000" indent="-228600" defTabSz="2154238" eaLnBrk="0" fontAlgn="base" hangingPunct="0">
              <a:spcBef>
                <a:spcPct val="0"/>
              </a:spcBef>
              <a:spcAft>
                <a:spcPct val="0"/>
              </a:spcAft>
              <a:defRPr sz="2400">
                <a:solidFill>
                  <a:schemeClr val="tx1"/>
                </a:solidFill>
                <a:latin typeface="Times New Roman" pitchFamily="18" charset="0"/>
              </a:defRPr>
            </a:lvl8pPr>
            <a:lvl9pPr marL="3886200" indent="-228600" defTabSz="2154238" eaLnBrk="0" fontAlgn="base" hangingPunct="0">
              <a:spcBef>
                <a:spcPct val="0"/>
              </a:spcBef>
              <a:spcAft>
                <a:spcPct val="0"/>
              </a:spcAft>
              <a:defRPr sz="2400">
                <a:solidFill>
                  <a:schemeClr val="tx1"/>
                </a:solidFill>
                <a:latin typeface="Times New Roman" pitchFamily="18" charset="0"/>
              </a:defRPr>
            </a:lvl9pPr>
          </a:lstStyle>
          <a:p>
            <a:pPr marL="457200" marR="0" lvl="0" indent="-457200" defTabSz="2154238" eaLnBrk="1" fontAlgn="auto" latinLnBrk="0" hangingPunct="1">
              <a:lnSpc>
                <a:spcPct val="120000"/>
              </a:lnSpc>
              <a:spcBef>
                <a:spcPts val="0"/>
              </a:spcBef>
              <a:spcAft>
                <a:spcPts val="0"/>
              </a:spcAft>
              <a:buClrTx/>
              <a:buSzTx/>
              <a:buFont typeface="Arial" charset="0"/>
              <a:buChar char="•"/>
              <a:tabLst/>
              <a:defRPr/>
            </a:pPr>
            <a:r>
              <a:rPr kumimoji="0" lang="en-US" altLang="zh-CN" sz="2800" b="0" i="0" u="none" strike="noStrike" kern="0" cap="none" spc="0" normalizeH="0" baseline="0" noProof="0" dirty="0">
                <a:ln>
                  <a:noFill/>
                </a:ln>
                <a:solidFill>
                  <a:sysClr val="windowText" lastClr="000000"/>
                </a:solidFill>
                <a:effectLst/>
                <a:uLnTx/>
                <a:uFillTx/>
                <a:latin typeface="Times New Roman" pitchFamily="18" charset="0"/>
                <a:ea typeface="SimSun" pitchFamily="2" charset="-122"/>
              </a:rPr>
              <a:t>You can also make this box shrink or grow with the amount of text.  Simply double click this text box, go to the “Text Box” tab, and check the option “Resize AutoShape to fit text</a:t>
            </a:r>
            <a:r>
              <a:rPr kumimoji="0" lang="en-US" altLang="zh-CN" sz="2800" b="0" i="0" u="none" strike="noStrike" kern="0" cap="none" spc="0" normalizeH="0" baseline="0" noProof="0" dirty="0" smtClean="0">
                <a:ln>
                  <a:noFill/>
                </a:ln>
                <a:solidFill>
                  <a:sysClr val="windowText" lastClr="000000"/>
                </a:solidFill>
                <a:effectLst/>
                <a:uLnTx/>
                <a:uFillTx/>
                <a:latin typeface="Times New Roman" pitchFamily="18" charset="0"/>
                <a:ea typeface="SimSun" pitchFamily="2" charset="-122"/>
              </a:rPr>
              <a:t>”.</a:t>
            </a:r>
          </a:p>
          <a:p>
            <a:pPr marL="457200" marR="0" lvl="0" indent="-457200" defTabSz="2154238" eaLnBrk="1" fontAlgn="auto" latinLnBrk="0" hangingPunct="1">
              <a:lnSpc>
                <a:spcPct val="120000"/>
              </a:lnSpc>
              <a:spcBef>
                <a:spcPts val="0"/>
              </a:spcBef>
              <a:spcAft>
                <a:spcPts val="0"/>
              </a:spcAft>
              <a:buClrTx/>
              <a:buSzTx/>
              <a:buFont typeface="Arial" charset="0"/>
              <a:buChar char="•"/>
              <a:tabLst/>
              <a:defRPr/>
            </a:pPr>
            <a:endParaRPr lang="en-US" altLang="zh-CN" sz="2800" kern="0" dirty="0">
              <a:solidFill>
                <a:sysClr val="windowText" lastClr="000000"/>
              </a:solidFill>
              <a:ea typeface="SimSun" pitchFamily="2" charset="-122"/>
            </a:endParaRPr>
          </a:p>
          <a:p>
            <a:pPr marL="457200" marR="0" lvl="0" indent="-457200" defTabSz="2154238" eaLnBrk="1" fontAlgn="auto" latinLnBrk="0" hangingPunct="1">
              <a:lnSpc>
                <a:spcPct val="120000"/>
              </a:lnSpc>
              <a:spcBef>
                <a:spcPts val="0"/>
              </a:spcBef>
              <a:spcAft>
                <a:spcPts val="0"/>
              </a:spcAft>
              <a:buClrTx/>
              <a:buSzTx/>
              <a:buFont typeface="Arial" charset="0"/>
              <a:buChar char="•"/>
              <a:tabLst/>
              <a:defRPr/>
            </a:pPr>
            <a:endParaRPr kumimoji="0" lang="en-US" altLang="zh-CN" sz="2800" b="0" i="0" u="none" strike="noStrike" kern="0" cap="none" spc="0" normalizeH="0" baseline="0" noProof="0" dirty="0">
              <a:ln>
                <a:noFill/>
              </a:ln>
              <a:solidFill>
                <a:sysClr val="windowText" lastClr="000000"/>
              </a:solidFill>
              <a:effectLst/>
              <a:uLnTx/>
              <a:uFillTx/>
              <a:latin typeface="Times New Roman" pitchFamily="18" charset="0"/>
              <a:ea typeface="SimSun" pitchFamily="2" charset="-122"/>
            </a:endParaRPr>
          </a:p>
        </p:txBody>
      </p:sp>
      <p:grpSp>
        <p:nvGrpSpPr>
          <p:cNvPr id="59" name="Group 58"/>
          <p:cNvGrpSpPr/>
          <p:nvPr/>
        </p:nvGrpSpPr>
        <p:grpSpPr>
          <a:xfrm>
            <a:off x="8994774" y="21206619"/>
            <a:ext cx="8461376" cy="946293"/>
            <a:chOff x="1066799" y="5958162"/>
            <a:chExt cx="11007725" cy="946293"/>
          </a:xfrm>
        </p:grpSpPr>
        <p:sp>
          <p:nvSpPr>
            <p:cNvPr id="6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61" name="Text Box 248"/>
            <p:cNvSpPr txBox="1">
              <a:spLocks noChangeArrowheads="1"/>
            </p:cNvSpPr>
            <p:nvPr/>
          </p:nvSpPr>
          <p:spPr bwMode="auto">
            <a:xfrm>
              <a:off x="1157514" y="6046588"/>
              <a:ext cx="10805886" cy="523220"/>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2800" b="1" dirty="0" smtClean="0">
                  <a:solidFill>
                    <a:schemeClr val="bg1"/>
                  </a:solidFill>
                  <a:latin typeface="Lucida Sans" pitchFamily="34" charset="0"/>
                  <a:ea typeface="SimSun" pitchFamily="2" charset="-122"/>
                  <a:cs typeface="Lucida Sans" pitchFamily="34" charset="0"/>
                </a:rPr>
                <a:t>REFERENCES</a:t>
              </a:r>
              <a:endParaRPr lang="en-US" altLang="zh-CN" sz="2800" b="1" dirty="0">
                <a:solidFill>
                  <a:schemeClr val="bg1"/>
                </a:solidFill>
                <a:latin typeface="Lucida Sans" pitchFamily="34" charset="0"/>
                <a:ea typeface="SimSun" pitchFamily="2" charset="-122"/>
                <a:cs typeface="Lucida Sans" pitchFamily="34" charset="0"/>
              </a:endParaRPr>
            </a:p>
          </p:txBody>
        </p:sp>
      </p:grpSp>
      <p:sp>
        <p:nvSpPr>
          <p:cNvPr id="62" name="Text Box 245"/>
          <p:cNvSpPr txBox="1">
            <a:spLocks noChangeArrowheads="1"/>
          </p:cNvSpPr>
          <p:nvPr/>
        </p:nvSpPr>
        <p:spPr bwMode="auto">
          <a:xfrm>
            <a:off x="8994774" y="22425819"/>
            <a:ext cx="8461376" cy="2049792"/>
          </a:xfrm>
          <a:prstGeom prst="rect">
            <a:avLst/>
          </a:prstGeom>
          <a:solidFill>
            <a:srgbClr val="DF9DBE"/>
          </a:solidFill>
          <a:ln w="57150" cmpd="thinThick">
            <a:noFill/>
            <a:miter lim="800000"/>
          </a:ln>
          <a:extLst/>
        </p:spPr>
        <p:txBody>
          <a:bodyPr wrap="square" lIns="182880" tIns="91440" rIns="182880" bIns="182880">
            <a:spAutoFit/>
          </a:bodyPr>
          <a:lstStyle>
            <a:defPPr>
              <a:defRPr kern="1200" smtId="4294967295"/>
            </a:defPPr>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0000"/>
              </a:lnSpc>
              <a:buFontTx/>
              <a:buAutoNum type="arabicPeriod"/>
            </a:pPr>
            <a:r>
              <a:rPr lang="en-US" altLang="ja-JP" dirty="0">
                <a:ea typeface="ＭＳ Ｐゴシック" charset="-128"/>
              </a:rPr>
              <a:t>Reference here</a:t>
            </a:r>
          </a:p>
          <a:p>
            <a:pPr>
              <a:lnSpc>
                <a:spcPct val="120000"/>
              </a:lnSpc>
              <a:buFontTx/>
              <a:buAutoNum type="arabicPeriod"/>
            </a:pPr>
            <a:r>
              <a:rPr lang="en-US" altLang="ja-JP" dirty="0">
                <a:ea typeface="ＭＳ Ｐゴシック" charset="-128"/>
              </a:rPr>
              <a:t>Second reference</a:t>
            </a:r>
          </a:p>
          <a:p>
            <a:pPr>
              <a:lnSpc>
                <a:spcPct val="120000"/>
              </a:lnSpc>
              <a:buFontTx/>
              <a:buAutoNum type="arabicPeriod"/>
            </a:pPr>
            <a:r>
              <a:rPr lang="en-US" altLang="ja-JP" dirty="0">
                <a:ea typeface="ＭＳ Ｐゴシック" charset="-128"/>
              </a:rPr>
              <a:t>Third </a:t>
            </a:r>
            <a:r>
              <a:rPr lang="en-US" altLang="ja-JP" dirty="0" smtClean="0">
                <a:ea typeface="ＭＳ Ｐゴシック" charset="-128"/>
              </a:rPr>
              <a:t>reference</a:t>
            </a:r>
          </a:p>
          <a:p>
            <a:pPr>
              <a:lnSpc>
                <a:spcPct val="120000"/>
              </a:lnSpc>
              <a:buFontTx/>
              <a:buAutoNum type="arabicPeriod"/>
            </a:pPr>
            <a:endParaRPr lang="en-US" altLang="zh-CN" dirty="0">
              <a:ea typeface="SimSun" pitchFamily="2" charset="-122"/>
            </a:endParaRPr>
          </a:p>
        </p:txBody>
      </p:sp>
    </p:spTree>
    <p:extLst>
      <p:ext uri="{BB962C8B-B14F-4D97-AF65-F5344CB8AC3E}">
        <p14:creationId xmlns:p14="http://schemas.microsoft.com/office/powerpoint/2010/main" val="26596929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39</TotalTime>
  <Words>375</Words>
  <Application>Microsoft Office PowerPoint</Application>
  <PresentationFormat>Custom</PresentationFormat>
  <Paragraphs>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Apothecary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2017-02-17T21:49:32Z</dcterms:created>
  <dcterms:modified xsi:type="dcterms:W3CDTF">2017-02-17T22:29:18Z</dcterms:modified>
</cp:coreProperties>
</file>